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9" r:id="rId3"/>
    <p:sldId id="261" r:id="rId4"/>
    <p:sldId id="260" r:id="rId5"/>
    <p:sldId id="262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2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948E0E-6689-4557-972C-703145C67F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9B19634-5B03-43A8-BD56-B76AF77357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8C2C9CD-9194-43AD-B510-3BF9523F33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A7373-8AF6-4DEC-BFFD-41278BD17ED7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29536F5-B7D2-4A11-A1F7-4A46DA7C6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9280127-2CE7-4022-9FB4-8E5E27CDF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0C98-7CA1-476D-800B-F2E74006E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677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BC41D0-88FD-4CF4-97AF-079528D67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4B3F668-C3C6-43CB-A6E3-2BBE1E2045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50FFF3B-FF08-4B77-879E-8BE0C8DE8B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A7373-8AF6-4DEC-BFFD-41278BD17ED7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FF9714B-2C64-4234-8CDB-A9400E214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63FC8EA-CD48-403E-862D-2D1F6CBCC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0C98-7CA1-476D-800B-F2E74006E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3804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A46AA67-2265-4C1A-A316-2544016CB8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360119B-12DE-4E08-89AE-1587AFCDEF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7C020C4-D71F-4173-A38E-1C846FEC1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A7373-8AF6-4DEC-BFFD-41278BD17ED7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C5999ED-7CD7-45F2-9FD8-349054E669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58D1245-E202-47F0-9922-3817FDD97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0C98-7CA1-476D-800B-F2E74006E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809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D0BEF8-FAD7-489C-B848-C5C336367A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92E5AB-82CE-43A8-9306-7BD5E3EC27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1D7E716-6D62-415F-9E74-99490BF17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A7373-8AF6-4DEC-BFFD-41278BD17ED7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81BD9DF-3C6C-44CE-8F05-1A4F2B30C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55F9821-050A-4477-80D1-D30A99064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0C98-7CA1-476D-800B-F2E74006E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578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B8F7EB-5B8C-4B09-91AB-987B32ECCD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A1A2F95-D815-4941-97F9-F1D3E28E53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122247-45E8-4D78-951E-11C6BC2FF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A7373-8AF6-4DEC-BFFD-41278BD17ED7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061F425-695F-4128-A78E-2C29C8871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9C6E2F2-1C2B-48B7-A01A-D924DFD6F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0C98-7CA1-476D-800B-F2E74006E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3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0C20B5-46A8-433E-88CB-14AB1B621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D28424C-CAC1-4846-99B5-2D631A62C3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0BD764C-8407-4A75-B5F7-FB04A520FF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F84C8A7-8F12-4D7F-94E8-E8007668B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A7373-8AF6-4DEC-BFFD-41278BD17ED7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81F593E-C910-4F87-860C-FC3C65BDE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1573B93-C406-4C7E-B7CD-8EDFFB73E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0C98-7CA1-476D-800B-F2E74006E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22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8B4FEE-E4E5-4C26-8502-4C8543533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E343DAD-0118-4222-81D4-0A38D944ED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833FDC3-16AD-400D-BCF8-259B2507ED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23F56AA-C7EC-4399-9093-59ADA65EBF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332C7C4-39AA-4354-9713-08EF3A95AA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D70CC0F-1AE0-40A8-95DF-1DEEBF972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A7373-8AF6-4DEC-BFFD-41278BD17ED7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DA73B3A-6DCE-40ED-AEF7-EF5D555F3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CAF3EC5-86B9-41D3-85DD-7BD5B79A5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0C98-7CA1-476D-800B-F2E74006E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1341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ECDF19-F00C-42CB-8BE7-FF899FBFB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8AA936E-99FA-4A24-9D79-8D4B670EDD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A7373-8AF6-4DEC-BFFD-41278BD17ED7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35F74C4-3CA0-4F5F-86BD-2577EA7B3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CC2F06B-4AFF-456B-AC93-F56BC545B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0C98-7CA1-476D-800B-F2E74006E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4419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0E222DA-DE47-45DA-BB48-A10F88823E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A7373-8AF6-4DEC-BFFD-41278BD17ED7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CD73669-571A-45F1-A3C7-32AF4DC33A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1D5DDBF-E489-45F4-B428-E0250F113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0C98-7CA1-476D-800B-F2E74006E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663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726D05-B2A7-4CFF-8CBE-EAF69F8EC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EDA6F28-7555-4498-B297-32A433EEDD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876FCC3-AFDF-479C-8841-C2433117F4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37BB6E7-FE5A-40D0-9471-EF155CBF58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A7373-8AF6-4DEC-BFFD-41278BD17ED7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8270966-CCF3-4761-B0E3-1C7B06D8C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4948F3C-ABB7-4333-98F5-B896AAA4E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0C98-7CA1-476D-800B-F2E74006E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2345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CD5F98-289F-46E7-89B1-AA0B6FEF3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0911630-1F44-4E7E-A151-F0BD4F1446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06D7510-BBA0-429C-93A2-6CF34F288C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9872683-AC26-4419-BA7E-E36CDE458C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A7373-8AF6-4DEC-BFFD-41278BD17ED7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6980D26-E232-4789-9109-6DB390644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38C66AD-8A4A-4DB3-83EE-1577A529B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0C98-7CA1-476D-800B-F2E74006E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891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4C7D41-3A27-4FCF-88AB-6CCF966FF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2A98AEE-0132-4C3A-BF7D-B6FE95F54D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C98A657-7E16-4C33-9933-810D6D53CE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EA7373-8AF6-4DEC-BFFD-41278BD17ED7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49A58C2-0CCD-4764-A175-88701291E9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A8023E2-7D66-45C0-A440-3E44C0D8FD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90C98-7CA1-476D-800B-F2E74006E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055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DB8CB9-C857-4AC2-859A-B3B8FB21680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Тема: «Самопомощь в кризисной ситуации. </a:t>
            </a:r>
            <a:br>
              <a:rPr lang="ru-RU" dirty="0"/>
            </a:br>
            <a:r>
              <a:rPr lang="ru-RU" dirty="0"/>
              <a:t>Практика «Телевизор»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BAE06B6-DB4E-4586-AF34-79D6767BCE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260731" y="4516438"/>
            <a:ext cx="2467583" cy="1655762"/>
          </a:xfrm>
        </p:spPr>
        <p:txBody>
          <a:bodyPr/>
          <a:lstStyle/>
          <a:p>
            <a:r>
              <a:rPr lang="ru-RU" dirty="0"/>
              <a:t>Составитель: педагог-психолог Малик Н.М.</a:t>
            </a:r>
          </a:p>
        </p:txBody>
      </p:sp>
    </p:spTree>
    <p:extLst>
      <p:ext uri="{BB962C8B-B14F-4D97-AF65-F5344CB8AC3E}">
        <p14:creationId xmlns:p14="http://schemas.microsoft.com/office/powerpoint/2010/main" val="2867721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270">
        <p:split orient="vert"/>
      </p:transition>
    </mc:Choice>
    <mc:Fallback xmlns="">
      <p:transition spd="slow" advTm="30270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0820D6-9CCF-4A87-B3C7-A55A3F621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13" y="343002"/>
            <a:ext cx="10124336" cy="1049235"/>
          </a:xfrm>
        </p:spPr>
        <p:txBody>
          <a:bodyPr>
            <a:noAutofit/>
          </a:bodyPr>
          <a:lstStyle/>
          <a:p>
            <a:r>
              <a:rPr lang="ru-RU" sz="2400" dirty="0"/>
              <a:t>1. Представьте себе событие, которое Вас сильно зацепило во всех красках, Ярко, и себя в центре события.</a:t>
            </a:r>
            <a:br>
              <a:rPr lang="ru-RU" sz="2400" dirty="0"/>
            </a:br>
            <a:r>
              <a:rPr lang="ru-RU" sz="2400" dirty="0"/>
              <a:t>2. Мысленно перенесите всю эту картину на экран Вашего телевизора.</a:t>
            </a:r>
          </a:p>
        </p:txBody>
      </p:sp>
      <p:pic>
        <p:nvPicPr>
          <p:cNvPr id="4" name="Объект 4">
            <a:extLst>
              <a:ext uri="{FF2B5EF4-FFF2-40B4-BE49-F238E27FC236}">
                <a16:creationId xmlns:a16="http://schemas.microsoft.com/office/drawing/2014/main" id="{9FAE1E05-AF93-403D-A8B9-4D02075AFC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981" y="1825625"/>
            <a:ext cx="5894038" cy="4351338"/>
          </a:xfr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FBBDC592-B206-452B-B33F-CF3636FED8E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2514" y="2294321"/>
            <a:ext cx="5346971" cy="2673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417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9283">
        <p:split orient="vert"/>
      </p:transition>
    </mc:Choice>
    <mc:Fallback xmlns="">
      <p:transition spd="slow" advTm="9283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866416-F6E8-442E-8506-E5459B0648C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/>
              <a:t>3. Представьте, что Вы сидите в мягком уютном кресле (диване) </a:t>
            </a:r>
            <a:br>
              <a:rPr lang="ru-RU" sz="4000" dirty="0"/>
            </a:br>
            <a:r>
              <a:rPr lang="ru-RU" sz="4000" dirty="0"/>
              <a:t>4. Ощутите себя отдельно от  события</a:t>
            </a:r>
            <a:br>
              <a:rPr lang="ru-RU" sz="6000" dirty="0"/>
            </a:br>
            <a:endParaRPr lang="ru-RU" dirty="0"/>
          </a:p>
        </p:txBody>
      </p:sp>
      <p:pic>
        <p:nvPicPr>
          <p:cNvPr id="4" name="Объект 4">
            <a:extLst>
              <a:ext uri="{FF2B5EF4-FFF2-40B4-BE49-F238E27FC236}">
                <a16:creationId xmlns:a16="http://schemas.microsoft.com/office/drawing/2014/main" id="{9C17AD58-14F7-46E6-8CDC-18F9EBFED3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039" y="2898872"/>
            <a:ext cx="5448868" cy="3247812"/>
          </a:xfrm>
        </p:spPr>
      </p:pic>
    </p:spTree>
    <p:extLst>
      <p:ext uri="{BB962C8B-B14F-4D97-AF65-F5344CB8AC3E}">
        <p14:creationId xmlns:p14="http://schemas.microsoft.com/office/powerpoint/2010/main" val="16225814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642451-10E8-4CA9-BD57-2356ACADB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257" y="395958"/>
            <a:ext cx="7050394" cy="3534016"/>
          </a:xfrm>
        </p:spPr>
        <p:txBody>
          <a:bodyPr>
            <a:noAutofit/>
          </a:bodyPr>
          <a:lstStyle/>
          <a:p>
            <a:br>
              <a:rPr lang="ru-RU" sz="2800" dirty="0"/>
            </a:br>
            <a:br>
              <a:rPr lang="ru-RU" sz="2800" dirty="0"/>
            </a:br>
            <a:br>
              <a:rPr lang="ru-RU" sz="2800" dirty="0"/>
            </a:br>
            <a:r>
              <a:rPr lang="ru-RU" sz="2800" dirty="0"/>
              <a:t>5. Возьмите пульт и постепенно сначала уберите яркость, цветность, пока картинка не превратится в черно-белую.</a:t>
            </a:r>
            <a:br>
              <a:rPr lang="ru-RU" sz="2800" dirty="0"/>
            </a:br>
            <a:r>
              <a:rPr lang="ru-RU" sz="2800" dirty="0"/>
              <a:t>6. Выключайте громкость</a:t>
            </a:r>
            <a:br>
              <a:rPr lang="ru-RU" sz="2800" dirty="0"/>
            </a:br>
            <a:r>
              <a:rPr lang="ru-RU" sz="2800" dirty="0"/>
              <a:t>7. Включите субтитры</a:t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3" name="Объект 4">
            <a:extLst>
              <a:ext uri="{FF2B5EF4-FFF2-40B4-BE49-F238E27FC236}">
                <a16:creationId xmlns:a16="http://schemas.microsoft.com/office/drawing/2014/main" id="{53A25291-8ABC-48B3-8A39-4AF1D3B470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28" t="9011" r="41329" b="7289"/>
          <a:stretch/>
        </p:blipFill>
        <p:spPr>
          <a:xfrm>
            <a:off x="9380707" y="482455"/>
            <a:ext cx="1086255" cy="3642074"/>
          </a:xfrm>
        </p:spPr>
      </p:pic>
    </p:spTree>
    <p:extLst>
      <p:ext uri="{BB962C8B-B14F-4D97-AF65-F5344CB8AC3E}">
        <p14:creationId xmlns:p14="http://schemas.microsoft.com/office/powerpoint/2010/main" val="403489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2844">
        <p:split orient="vert"/>
      </p:transition>
    </mc:Choice>
    <mc:Fallback xmlns="">
      <p:transition spd="slow" advTm="22844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5E0A60-98ED-449D-8923-6B88608E90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7745"/>
            <a:ext cx="9144000" cy="2461098"/>
          </a:xfrm>
        </p:spPr>
        <p:txBody>
          <a:bodyPr>
            <a:normAutofit fontScale="90000"/>
          </a:bodyPr>
          <a:lstStyle/>
          <a:p>
            <a:r>
              <a:rPr lang="ru-RU" sz="4000" dirty="0"/>
              <a:t>8. Это событие уже прошло, в данный момент его уже нет, оно осталось в вашей памяти как черно- белое кино. Выключите телевизор</a:t>
            </a:r>
            <a:r>
              <a:rPr lang="ru-RU" sz="6000" dirty="0"/>
              <a:t>.</a:t>
            </a:r>
            <a:endParaRPr lang="ru-RU" dirty="0"/>
          </a:p>
        </p:txBody>
      </p:sp>
      <p:pic>
        <p:nvPicPr>
          <p:cNvPr id="4" name="Объект 4">
            <a:extLst>
              <a:ext uri="{FF2B5EF4-FFF2-40B4-BE49-F238E27FC236}">
                <a16:creationId xmlns:a16="http://schemas.microsoft.com/office/drawing/2014/main" id="{A65054A1-A063-46C8-86CA-073B3F1CCB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7523" y="2820877"/>
            <a:ext cx="5009122" cy="3343589"/>
          </a:xfr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DDEFCB50-4C08-474B-BA2F-55AE06F626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5616" y="2898843"/>
            <a:ext cx="5262041" cy="3512413"/>
          </a:xfrm>
        </p:spPr>
      </p:pic>
    </p:spTree>
    <p:extLst>
      <p:ext uri="{BB962C8B-B14F-4D97-AF65-F5344CB8AC3E}">
        <p14:creationId xmlns:p14="http://schemas.microsoft.com/office/powerpoint/2010/main" val="13846794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2821</TotalTime>
  <Words>139</Words>
  <Application>Microsoft Office PowerPoint</Application>
  <PresentationFormat>Широкоэкранный</PresentationFormat>
  <Paragraphs>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Тема: «Самопомощь в кризисной ситуации.  Практика «Телевизор»</vt:lpstr>
      <vt:lpstr>1. Представьте себе событие, которое Вас сильно зацепило во всех красках, Ярко, и себя в центре события. 2. Мысленно перенесите всю эту картину на экран Вашего телевизора.</vt:lpstr>
      <vt:lpstr>3. Представьте, что Вы сидите в мягком уютном кресле (диване)  4. Ощутите себя отдельно от  события </vt:lpstr>
      <vt:lpstr>   5. Возьмите пульт и постепенно сначала уберите яркость, цветность, пока картинка не превратится в черно-белую. 6. Выключайте громкость 7. Включите субтитры </vt:lpstr>
      <vt:lpstr>8. Это событие уже прошло, в данный момент его уже нет, оно осталось в вашей памяти как черно- белое кино. Выключите телевизор.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«Самопомощь в кризисной ситуации.  Практика «Телевизор»</dc:title>
  <dc:creator>Иван Малик</dc:creator>
  <cp:lastModifiedBy>Иван Малик</cp:lastModifiedBy>
  <cp:revision>16</cp:revision>
  <dcterms:created xsi:type="dcterms:W3CDTF">2022-01-28T17:35:34Z</dcterms:created>
  <dcterms:modified xsi:type="dcterms:W3CDTF">2023-04-26T06:06:51Z</dcterms:modified>
</cp:coreProperties>
</file>