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51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6" y="29343"/>
            <a:ext cx="3679813" cy="3724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9344"/>
            <a:ext cx="5502454" cy="34390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7" y="3753761"/>
            <a:ext cx="4117535" cy="31390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091" y="3468378"/>
            <a:ext cx="5022135" cy="335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90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9" t="26412" r="5466" b="33357"/>
          <a:stretch/>
        </p:blipFill>
        <p:spPr>
          <a:xfrm>
            <a:off x="0" y="6090"/>
            <a:ext cx="5114787" cy="32788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9DDB37-B956-412F-9028-E7C9923285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4" t="5407" r="9476" b="9023"/>
          <a:stretch/>
        </p:blipFill>
        <p:spPr>
          <a:xfrm>
            <a:off x="3851921" y="2996713"/>
            <a:ext cx="5292080" cy="388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123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Карусель 31</dc:creator>
  <cp:lastModifiedBy>User</cp:lastModifiedBy>
  <cp:revision>3</cp:revision>
  <dcterms:created xsi:type="dcterms:W3CDTF">2022-02-15T12:34:53Z</dcterms:created>
  <dcterms:modified xsi:type="dcterms:W3CDTF">2022-02-16T10:16:18Z</dcterms:modified>
</cp:coreProperties>
</file>