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2DA3D-0A6A-4228-916E-9B397AD65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258224-6F11-4FD2-BD91-31EF3B167A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41EFE7-1B11-4996-9732-0406497A1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942EF0-7CE7-47D6-9B53-6A196F1F0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04A222-18AB-4970-9D85-9E41BED0C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0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D8083E-DDF0-4105-86EB-83F70306E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1F023-DD67-432B-A6CA-BCBA53F21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F8BD71-4EF7-43E1-86BA-E01886311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90BDE3-599B-4D2A-92BD-7458DAC31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AD4A0E-7DD1-46B1-A92B-7C04C32B0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396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2EF7A6-B640-4163-BE11-A39D30CBFB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8C5F1E-A0B2-4592-AB05-5FCC1FA26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F52AF6-721F-41DF-90E7-DADD360C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870B64-E87C-4B86-ACBA-8398B8822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7EFACD-62DC-4E18-BDE3-D29EB481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8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493C5-555F-47E5-9E8C-DA45D96A1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02E084-150F-44D1-81A6-AA5728EA5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74D699-98B7-47C2-BAEA-E73E92469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218AA1-06F6-4C63-99E5-4CF7E8E5C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5765D4-922E-48A6-849F-AD3CB837A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125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3703CE-4741-4152-BCD0-FF0E5A907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07E4B4-7B78-4B7B-9969-37694B58A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67FABC-CC93-420B-8CC1-B5F60298F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F21F56-8CC9-47E0-97A8-E03D2624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C4B342-6D80-48B7-B359-D4BE750C9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51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2E70C-7F9C-435D-BB8D-E179AD508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1980DE-AF5E-4C5E-B845-AED99B958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6FF402-34A6-4557-AE00-4A2E4D16C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3F5330-2AAB-4734-82E5-B93A75E40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CAF83A-76A5-43F9-BF9A-14A77D4A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0179FC-BCC4-4F11-9CEF-45C06E731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09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CE3B2-B4AA-4DA7-86C2-0908D197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B1FCDD-1214-4783-B10D-8D95DCDEB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794E58-300F-4E72-AE8F-EF1751628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C07722-BEE1-41AE-BB2F-068D1D38BC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E84F9BE-EEBA-4D48-A31E-B0A2CAE59D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0E22643-A68B-4B0D-BCC6-C20CC111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B4DBE5-6BB4-4342-A3E5-68B8076F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D49A5B0-ED91-4EEE-ABC0-08104DDF2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0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AAB229-5785-4299-A872-19C7B0426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ECA88DF-FBA1-4F10-BB0D-72C02FC9D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A281AF-4875-485C-AEE2-EAF541A3D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B8BC93-A9E9-446D-9351-BBEDDDDD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02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B7E593E-408B-45D4-8EBC-11E305D25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9B06129-7968-474A-B2B6-F7AEBF0BE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D8FE44-538B-4B93-A63E-C2F7C71A6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96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2C81D-70E5-4A2E-9BF1-263E3119D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363C96-9E95-4A48-9163-6CFED11FC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AE465D-7A4D-4BC4-9398-A5D0DFF332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7B9319-DAE8-4BB2-8FE1-010B8912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25941B-E89A-407A-96FD-232B70343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28F958-130D-41FB-AEC0-4916C897A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85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BE4F0-49DC-4007-9A72-E6B69C148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2904522-2F81-4EFE-8DFF-30190D8C2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808218-1E07-4993-8BCB-8D1B67E07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C5F86E-24E1-4378-9BD6-4A2D709F6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F33653-2EBA-4C25-BD54-8F1C68799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9A6A59-16CC-473E-872A-14B9ADF17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8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C8208-113F-4824-A109-7513C3735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D08FF2-908F-496A-9FAF-2EC120297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2C462C-5EE9-4D44-9499-399C60D025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F398-D0C8-4064-94F1-12CC5E2BA6B8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1508A4-80D9-49AC-8425-097704382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998E81-B40A-4BEB-AC3B-F2575C614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0E73-2259-4F93-93DC-7ACD29404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6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A5E62-8B3F-492D-A34E-55C78A51C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64C719-C1A1-44CF-9C9D-4181A747A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65409732-36C0-4722-8BB7-36200D326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277725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0D0144-FDDF-47A5-AD4D-9ECDD6982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77725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4C52C3-6C59-48A4-BE78-993A258D4AE5}"/>
              </a:ext>
            </a:extLst>
          </p:cNvPr>
          <p:cNvSpPr txBox="1"/>
          <p:nvPr/>
        </p:nvSpPr>
        <p:spPr>
          <a:xfrm>
            <a:off x="8372475" y="681037"/>
            <a:ext cx="3707604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№16</a:t>
            </a:r>
            <a:endParaRPr lang="ru-RU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 Туймазы  </a:t>
            </a:r>
            <a:endParaRPr lang="ru-RU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родителей: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рассказать ребенку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войне?»</a:t>
            </a:r>
          </a:p>
          <a:p>
            <a:pPr algn="r"/>
            <a:endParaRPr lang="ru-RU" sz="1400" b="0" i="0" u="none" strike="noStrike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0" i="0" u="none" strike="noStrike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u="none" strike="noStrike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Смакова.Ф.А</a:t>
            </a:r>
            <a:r>
              <a:rPr lang="ru-RU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Туймазы 2023год</a:t>
            </a:r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B88031-A4E3-460A-96F2-40713D520368}"/>
              </a:ext>
            </a:extLst>
          </p:cNvPr>
          <p:cNvSpPr txBox="1"/>
          <p:nvPr/>
        </p:nvSpPr>
        <p:spPr>
          <a:xfrm>
            <a:off x="447674" y="212725"/>
            <a:ext cx="3914776" cy="661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Идем в музей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После того, как основные сведения о войне ребенок почерпнул из вашего рассказа, можно отправиться в музей, чтобы познакомиться с основными чертами воссозданной эпохи. Рассмотрите оружие, солдатский котелок,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плащпалатку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шинель. Поговорите о том, какое применение экспонаты находили на практике Попытайтесь вместе представить: каково было солдату, носившему ее лютой зимой.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«Никто не забыт…» </a:t>
            </a:r>
          </a:p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с каждым годом, один за другим, от нас уходят люди, которым мы обязаны своей свободой и жизнью. Помогите ребенку приготовить для ветерана или труженика тыла подарок - выполненную своими руками праздничную открытку.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9 мая отправьтесь вместе с ребенком на прогулку. Обратите внимание ребенка на то, как радуются ветераны встрече друг с другом. Им есть что вспомнить и есть о чем поговорить. У каждого из них блистают на груди ордена и медали. Награды вручают только самым храбрым солдатам и командирам. По возвращении домой в соответствующем справочнике можно поискать названия некоторых из них, узнать, за какие заслуги ими награждали военных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39B20D-C4CE-4365-8444-6CB14A76BAA2}"/>
              </a:ext>
            </a:extLst>
          </p:cNvPr>
          <p:cNvSpPr txBox="1"/>
          <p:nvPr/>
        </p:nvSpPr>
        <p:spPr>
          <a:xfrm>
            <a:off x="4572000" y="212724"/>
            <a:ext cx="3257552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 ребенка с пословицами:</a:t>
            </a:r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«Русский солдат не знает преград»</a:t>
            </a:r>
          </a:p>
          <a:p>
            <a:pPr algn="just"/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««Где смелость, там победа»»</a:t>
            </a:r>
          </a:p>
          <a:p>
            <a:pPr algn="just"/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«Сам погибай, а товарища выручай»</a:t>
            </a:r>
          </a:p>
          <a:p>
            <a:pPr algn="just"/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 ребенком:</a:t>
            </a:r>
            <a:br>
              <a:rPr lang="ru-RU" sz="16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«Шинель» </a:t>
            </a:r>
            <a:r>
              <a:rPr lang="ru-RU" sz="14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Е.Благинина</a:t>
            </a: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"Твои защитники" Л. Кассиль ;</a:t>
            </a:r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«Отцовское поле» В. Крупин.</a:t>
            </a:r>
          </a:p>
          <a:p>
            <a:pPr algn="ctr"/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 с музыкальными произведениями.</a:t>
            </a:r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вместе с ребенком песни:</a:t>
            </a:r>
          </a:p>
          <a:p>
            <a:pPr algn="ctr"/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"День Победы",</a:t>
            </a:r>
          </a:p>
          <a:p>
            <a:pPr algn="l"/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«Все о той весне»</a:t>
            </a:r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"Священная война"</a:t>
            </a:r>
          </a:p>
        </p:txBody>
      </p:sp>
      <p:pic>
        <p:nvPicPr>
          <p:cNvPr id="3082" name="Picture 10">
            <a:extLst>
              <a:ext uri="{FF2B5EF4-FFF2-40B4-BE49-F238E27FC236}">
                <a16:creationId xmlns:a16="http://schemas.microsoft.com/office/drawing/2014/main" id="{814A31D9-4F65-4BC8-9950-F7F557DF6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923" y="5217535"/>
            <a:ext cx="2431706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56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C4C73-CA8A-49FE-B5D8-7CD9D4BE9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38B427-82BB-4ABE-86CF-5E12F46FE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0730931-CBAC-4295-AFC6-66489FE47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6" y="-39648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58BF82-3CCD-42BB-BD2F-C7A10292E264}"/>
              </a:ext>
            </a:extLst>
          </p:cNvPr>
          <p:cNvSpPr txBox="1"/>
          <p:nvPr/>
        </p:nvSpPr>
        <p:spPr>
          <a:xfrm>
            <a:off x="466725" y="386715"/>
            <a:ext cx="3533775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«Этот день победы!»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Только зная свои корни – историю страны, народа, семьи, ребенок вырастет всесторонне развитым человеком, которому не чужд патриотизм.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Воспитание любви к своей Родине, гуманности, умения сопереживать чужому горю - долгая и кропотливая работа, а не однодневная акция.  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Главная роль в воспитании принадлежит родителям.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Лучше всего дадут представление о военном времени книги. Сегодня литература на военную тематику переиздается редко.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Можно обратиться в библиотеку. 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Накануне 9 Мая по телевидению будут транслироваться фильмы о войне и кадры военных лет. Не спешите выключить телевизор. Вместе с ребенком просмотрите отрывки, обсудите впечатления.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Песни военных лет поднимали дух бойцам, вселяли веру в победу, звали в бой, напоминали о доме. Пока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ребонок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не проникнуться атмосферой военных лет, слушая «Священную войну».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3B9611-713E-46FE-9E1C-1300103C58DA}"/>
              </a:ext>
            </a:extLst>
          </p:cNvPr>
          <p:cNvSpPr txBox="1"/>
          <p:nvPr/>
        </p:nvSpPr>
        <p:spPr>
          <a:xfrm>
            <a:off x="3924300" y="476250"/>
            <a:ext cx="3933825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А вот песню «Катюша» будет исполнять с удовольствием. Выучите вместе с ребенком стихи например, «Майский праздник» Т.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Белозѐрова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«Пусть небо будет голубым…» Н.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Найдѐновой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Все родители стараются привить ребенку качества, которые в будущем помогут ему достичь успеха: целеустремленность, умение быстро адаптироваться к постоянно меняющимся условиям жизни и работы, настойчивость… К сожалению, уделяя должное внимание воспитанию «успешного» человека, родители забывают о таких важных понятиях, как сопереживание, великодушие.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Милые дети вырастают в черствых, эгоистичных людей. От этого страдают, в первую очередь, сами родители. В конечном итоге от этого страдает человечество. Помогите ребенку стать сильным и добрым, ответственным и милосердным одновременно! 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вашем распоряжении - исторический пример Великой Отечественной войны.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Наши враги получили достойный отпор. Мужественные и храбрые солдаты никогда не теряли силы духа, сражались до последнего, защищая свою Родину, свой дом. Нам есть на кого равняться!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475C7-34A9-4031-AD41-74BFA2487E75}"/>
              </a:ext>
            </a:extLst>
          </p:cNvPr>
          <p:cNvSpPr txBox="1"/>
          <p:nvPr/>
        </p:nvSpPr>
        <p:spPr>
          <a:xfrm>
            <a:off x="7953375" y="438150"/>
            <a:ext cx="381952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«Вспоминания о прадедах…»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Пришла пора рассказать Ребенку о прадедах - героях прошлого. Начните разговор, рассматривая снимки. Пусть дедушка, которого ребенок никогда не видел, станет для него родным человеком. Расскажите о нем подробнее. Попытайтесь определить: на кого больше похожа мама - на бабушку или дедушку? Обратите внимание малыша на то, каким храбрым, мужественным выглядит он на снимке, какой он статный.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Начните рассказ: «Очень давно на нашу землю пришли злые люди - враги, фашисты. Но дедушка и тысячи таких же смелых, как он, мужчин дали им отпор - отправились на фронт защищать Родину. Сражаться ему пришлось очень долго. Несколько раз дедушка был ранен. Но потом поправлялся и вновь возвращался в строй. Наш дед дошел до самого вражеского логова. И всех победил». Постепенно история отдельно взятой семьи тесно переплетется, сомкнется с историей страны. Как правило, дети очень любят слушать такие рассказы, постоянно возвращаются к ним, просят вспомнить детали.</a:t>
            </a:r>
          </a:p>
        </p:txBody>
      </p:sp>
    </p:spTree>
    <p:extLst>
      <p:ext uri="{BB962C8B-B14F-4D97-AF65-F5344CB8AC3E}">
        <p14:creationId xmlns:p14="http://schemas.microsoft.com/office/powerpoint/2010/main" val="372305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809</Words>
  <Application>Microsoft Office PowerPoint</Application>
  <PresentationFormat>Широкоэкранный</PresentationFormat>
  <Paragraphs>47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2023-04-27T12:56:18Z</dcterms:created>
  <dcterms:modified xsi:type="dcterms:W3CDTF">2023-04-27T13:35:59Z</dcterms:modified>
</cp:coreProperties>
</file>