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7" r:id="rId2"/>
    <p:sldId id="264" r:id="rId3"/>
    <p:sldId id="258" r:id="rId4"/>
    <p:sldId id="259" r:id="rId5"/>
    <p:sldId id="260" r:id="rId6"/>
    <p:sldId id="261" r:id="rId7"/>
    <p:sldId id="262" r:id="rId8"/>
    <p:sldId id="263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1872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42900" y="4933072"/>
            <a:ext cx="6229350" cy="1524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342900" y="1911643"/>
            <a:ext cx="6229350" cy="26416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097720" y="4733502"/>
            <a:ext cx="2228850" cy="2117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531431" y="4733502"/>
            <a:ext cx="2228850" cy="2117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3405261" y="4701736"/>
            <a:ext cx="34290" cy="6096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C77C-D37E-4285-A6B6-CF82A5DC126E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06BE40-5E74-40B3-9ADA-BF406D5070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C77C-D37E-4285-A6B6-CF82A5DC126E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6BE40-5E74-40B3-9ADA-BF406D5070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C77C-D37E-4285-A6B6-CF82A5DC126E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6BE40-5E74-40B3-9ADA-BF406D5070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42900" y="2032000"/>
            <a:ext cx="6172200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568C77C-D37E-4285-A6B6-CF82A5DC126E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706BE40-5E74-40B3-9ADA-BF406D5070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C77C-D37E-4285-A6B6-CF82A5DC126E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6BE40-5E74-40B3-9ADA-BF406D5070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4673600"/>
            <a:ext cx="5943600" cy="18288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4350" y="6611819"/>
            <a:ext cx="5943600" cy="1312981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14350" y="6555990"/>
            <a:ext cx="5943600" cy="5735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C77C-D37E-4285-A6B6-CF82A5DC126E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6BE40-5E74-40B3-9ADA-BF406D5070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342900" y="2032000"/>
            <a:ext cx="3044952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486150" y="2032000"/>
            <a:ext cx="3044952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6BE40-5E74-40B3-9ADA-BF406D5070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C77C-D37E-4285-A6B6-CF82A5DC126E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1866124"/>
            <a:ext cx="3030141" cy="1016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342900" y="2935861"/>
            <a:ext cx="3028950" cy="5218176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3487341" y="2935861"/>
            <a:ext cx="3028950" cy="5218176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07264"/>
            <a:ext cx="61722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3486150" y="1866124"/>
            <a:ext cx="3030141" cy="1016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22209" y="2906959"/>
            <a:ext cx="2811780" cy="211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566160" y="2906959"/>
            <a:ext cx="2811780" cy="211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C77C-D37E-4285-A6B6-CF82A5DC126E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6BE40-5E74-40B3-9ADA-BF406D5070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C77C-D37E-4285-A6B6-CF82A5DC126E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6BE40-5E74-40B3-9ADA-BF406D5070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342900" y="609600"/>
            <a:ext cx="4686300" cy="7620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86350" y="2133600"/>
            <a:ext cx="1488186" cy="49784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5086350" y="609600"/>
            <a:ext cx="1485900" cy="14224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568C77C-D37E-4285-A6B6-CF82A5DC126E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706BE40-5E74-40B3-9ADA-BF406D5070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2050" y="609600"/>
            <a:ext cx="1543050" cy="14224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42900" y="609600"/>
            <a:ext cx="4514850" cy="74168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72050" y="2133600"/>
            <a:ext cx="1543050" cy="58928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C77C-D37E-4285-A6B6-CF82A5DC126E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06BE40-5E74-40B3-9ADA-BF406D5070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342900" y="1930401"/>
            <a:ext cx="6172200" cy="62378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343400" y="8271556"/>
            <a:ext cx="1943100" cy="51206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568C77C-D37E-4285-A6B6-CF82A5DC126E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1600200" y="8271556"/>
            <a:ext cx="268605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6307931" y="8242041"/>
            <a:ext cx="457200" cy="6096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706BE40-5E74-40B3-9ADA-BF406D5070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42900" y="203200"/>
            <a:ext cx="6172200" cy="16256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12676" y="635563"/>
            <a:ext cx="572463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dirty="0"/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Экологический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b="1" dirty="0"/>
              <a:t>«Сохраним природу вместе» </a:t>
            </a:r>
          </a:p>
          <a:p>
            <a:pPr algn="ctr"/>
            <a:r>
              <a:rPr lang="ru-RU" b="1" dirty="0" smtClean="0"/>
              <a:t> </a:t>
            </a:r>
            <a:endParaRPr lang="ru-RU" b="1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/>
          </a:p>
          <a:p>
            <a:pPr algn="r"/>
            <a:r>
              <a:rPr lang="ru-RU" dirty="0" smtClean="0"/>
              <a:t> </a:t>
            </a:r>
            <a:r>
              <a:rPr lang="ru-RU" sz="1400" dirty="0" smtClean="0"/>
              <a:t>Выполнил: </a:t>
            </a:r>
            <a:r>
              <a:rPr lang="ru-RU" sz="1400" dirty="0" err="1" smtClean="0"/>
              <a:t>Цоктоев</a:t>
            </a:r>
            <a:r>
              <a:rPr lang="ru-RU" sz="1400" dirty="0" smtClean="0"/>
              <a:t> А.Н.</a:t>
            </a:r>
            <a:endParaRPr lang="ru-RU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572518"/>
            <a:ext cx="6858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Министерство образования и науки Республики Бурятия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ГБОУ «Специальная /коррекционная/ общеобразовательная школа-интернат № 2»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48680" y="683568"/>
            <a:ext cx="5976664" cy="812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Экологическое воспитание – одно из основных направлений в системе образования, это способ воздействия на чувства детей, их сознания, взгляды и представления. Дети испытывают потребность в общении с природой. Планета Земля – наш общий дом, каждый человек, живущий в нём, должен заботливо и бережно относиться к нему, сохраняя все его ценности и богатства. Считаю, что экологическое образование необходимо в школе. Моя задача, как воспитатель в работе с детьми, заложить  представления и ориентиры в мире природы.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 сформировать у детей экологические представления, воспитать эмоционально-нравственное и практически-деятельное отношение к окружающей среде.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Прививать у детей экологическое мышление, способность осознавать последствия своих действий по отношению к окружающей среде.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Закреплять у детей знания норм поведения в природном окружении и желание соблюдать и в практической деятельности, и в быту.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Развивать умение видеть красоту природы, обогащать эстетические чувства, желание выражать их в творческой деятельности.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Привлекать детей к посильному участию по охране и защите природы.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Воспитывать бережное отношение к миру природы, стремление защищать и беречь всё живое.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 проекта: дети 16 лет, воспитатель, педагог.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836714" y="1007123"/>
            <a:ext cx="4448723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Значимость проекта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● привлечение детей к поиску механизмов решения актуальных проблем местного сообщества через разработку и реализацию социально значимых проектов;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● формирование чувства личной ответственности за состояние окружающей среды, чувства любви к своей малой родине и стремление сохранить красоту ставропольской земли;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● накопление детьми опыта гражданского поведения в обществе;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● усвоение обучающимися социальных ролей, воспитание у них экологической культуры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998730" y="592301"/>
            <a:ext cx="4293096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Ожидаемые результаты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Будут сформированы основные экологические знания и культура поведения в природе.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Сформируются знания о взаимосвязи в природе.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Разовьется интерес к явлениям и объектам природы, навыки бережного отношения к ним.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Научатся экспериментировать, анализировать и делать выводы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82706" y="1317898"/>
            <a:ext cx="4401108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Акция: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lang="ru-RU" sz="2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Чистый Байкал»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представлений о чистоте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окружающей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среды как о важной составляющей здоровья человека и всего живого на земле.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Главной задачей этой акции – убрать мусор на прилегающей  территории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Байкала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рамках этой акции, обучающиеся 9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классаГБОУ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СКОШИ №2 г. Улан -Удэ собрали мусор, сухие ветки,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пластику.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28700" y="707377"/>
            <a:ext cx="580526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 проекта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1979712"/>
            <a:ext cx="6201308" cy="583264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98730" y="905980"/>
            <a:ext cx="5265204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Уборка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территории в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рамках акции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Чистый</a:t>
            </a: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Байкал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48" y="1933647"/>
            <a:ext cx="3024336" cy="31424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944" y="5652120"/>
            <a:ext cx="3338990" cy="273630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734313"/>
            <a:ext cx="2664296" cy="27363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032" y="734313"/>
            <a:ext cx="2592288" cy="26642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8" y="4211960"/>
            <a:ext cx="2666164" cy="26642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032" y="4211959"/>
            <a:ext cx="2708920" cy="266429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73</TotalTime>
  <Words>246</Words>
  <Application>Microsoft Office PowerPoint</Application>
  <PresentationFormat>Экран (4:3)</PresentationFormat>
  <Paragraphs>52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Constantia</vt:lpstr>
      <vt:lpstr>Times New Roman</vt:lpstr>
      <vt:lpstr>Wingdings 2</vt:lpstr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</dc:creator>
  <cp:lastModifiedBy>1</cp:lastModifiedBy>
  <cp:revision>13</cp:revision>
  <dcterms:created xsi:type="dcterms:W3CDTF">2023-04-26T11:10:03Z</dcterms:created>
  <dcterms:modified xsi:type="dcterms:W3CDTF">2023-04-27T07:12:28Z</dcterms:modified>
</cp:coreProperties>
</file>