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4" r:id="rId3"/>
    <p:sldId id="263" r:id="rId4"/>
    <p:sldId id="267" r:id="rId5"/>
    <p:sldId id="268" r:id="rId6"/>
    <p:sldId id="269" r:id="rId7"/>
    <p:sldId id="262" r:id="rId8"/>
    <p:sldId id="270" r:id="rId9"/>
    <p:sldId id="259" r:id="rId10"/>
    <p:sldId id="261" r:id="rId11"/>
    <p:sldId id="260" r:id="rId12"/>
    <p:sldId id="257" r:id="rId13"/>
    <p:sldId id="258" r:id="rId14"/>
    <p:sldId id="265" r:id="rId15"/>
    <p:sldId id="266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89" d="100"/>
          <a:sy n="89" d="100"/>
        </p:scale>
        <p:origin x="181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ksenova_natalya@outlook.com" userId="58ea81f7199a1625" providerId="LiveId" clId="{E79675BB-E2B4-4C1C-ACE7-DCB58BF9BB4D}"/>
    <pc:docChg chg="modSld">
      <pc:chgData name="aksenova_natalya@outlook.com" userId="58ea81f7199a1625" providerId="LiveId" clId="{E79675BB-E2B4-4C1C-ACE7-DCB58BF9BB4D}" dt="2023-04-26T22:53:27.350" v="1" actId="20577"/>
      <pc:docMkLst>
        <pc:docMk/>
      </pc:docMkLst>
      <pc:sldChg chg="modSp mod">
        <pc:chgData name="aksenova_natalya@outlook.com" userId="58ea81f7199a1625" providerId="LiveId" clId="{E79675BB-E2B4-4C1C-ACE7-DCB58BF9BB4D}" dt="2023-04-26T22:53:27.350" v="1" actId="20577"/>
        <pc:sldMkLst>
          <pc:docMk/>
          <pc:sldMk cId="2215369978" sldId="256"/>
        </pc:sldMkLst>
        <pc:spChg chg="mod">
          <ac:chgData name="aksenova_natalya@outlook.com" userId="58ea81f7199a1625" providerId="LiveId" clId="{E79675BB-E2B4-4C1C-ACE7-DCB58BF9BB4D}" dt="2023-04-26T22:53:27.350" v="1" actId="20577"/>
          <ac:spMkLst>
            <pc:docMk/>
            <pc:sldMk cId="2215369978" sldId="256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E0A716-963D-426B-B9E6-0469E2B79DA5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CBF0FB-DBB1-45F5-B345-A7D469DD024F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A716-963D-426B-B9E6-0469E2B79DA5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F0FB-DBB1-45F5-B345-A7D469DD024F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A716-963D-426B-B9E6-0469E2B79DA5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F0FB-DBB1-45F5-B345-A7D469DD024F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A716-963D-426B-B9E6-0469E2B79DA5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F0FB-DBB1-45F5-B345-A7D469DD024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A716-963D-426B-B9E6-0469E2B79DA5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F0FB-DBB1-45F5-B345-A7D469DD024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A716-963D-426B-B9E6-0469E2B79DA5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F0FB-DBB1-45F5-B345-A7D469DD024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A716-963D-426B-B9E6-0469E2B79DA5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F0FB-DBB1-45F5-B345-A7D469DD024F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A716-963D-426B-B9E6-0469E2B79DA5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F0FB-DBB1-45F5-B345-A7D469DD024F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A716-963D-426B-B9E6-0469E2B79DA5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F0FB-DBB1-45F5-B345-A7D469DD0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A716-963D-426B-B9E6-0469E2B79DA5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F0FB-DBB1-45F5-B345-A7D469DD0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A716-963D-426B-B9E6-0469E2B79DA5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BF0FB-DBB1-45F5-B345-A7D469DD0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E0A716-963D-426B-B9E6-0469E2B79DA5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4CBF0FB-DBB1-45F5-B345-A7D469DD024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/>
              <a:t>Гжель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Подготовила </a:t>
            </a:r>
            <a:r>
              <a:rPr lang="ru-RU"/>
              <a:t>воспитатель Аксёнова </a:t>
            </a:r>
            <a:r>
              <a:rPr lang="ru-RU" dirty="0"/>
              <a:t>Н.Е. </a:t>
            </a:r>
          </a:p>
          <a:p>
            <a:r>
              <a:rPr lang="ru-RU" dirty="0"/>
              <a:t>МБДОУ г. Иркутска детский сад №155</a:t>
            </a:r>
          </a:p>
        </p:txBody>
      </p:sp>
    </p:spTree>
    <p:extLst>
      <p:ext uri="{BB962C8B-B14F-4D97-AF65-F5344CB8AC3E}">
        <p14:creationId xmlns:p14="http://schemas.microsoft.com/office/powerpoint/2010/main" val="22153699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060848"/>
            <a:ext cx="5955115" cy="4585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051720" y="620688"/>
            <a:ext cx="5168896" cy="1401018"/>
          </a:xfrm>
        </p:spPr>
        <p:txBody>
          <a:bodyPr>
            <a:norm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ru-RU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Цветок</a:t>
            </a:r>
          </a:p>
        </p:txBody>
      </p:sp>
    </p:spTree>
    <p:extLst>
      <p:ext uri="{BB962C8B-B14F-4D97-AF65-F5344CB8AC3E}">
        <p14:creationId xmlns:p14="http://schemas.microsoft.com/office/powerpoint/2010/main" val="479037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204864"/>
            <a:ext cx="5655078" cy="432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3553933" y="692696"/>
            <a:ext cx="2036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spcBef>
                <a:spcPct val="0"/>
              </a:spcBef>
              <a:buClr>
                <a:schemeClr val="accent1"/>
              </a:buClr>
            </a:pPr>
            <a:r>
              <a:rPr lang="ru-RU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Птица</a:t>
            </a:r>
          </a:p>
        </p:txBody>
      </p:sp>
    </p:spTree>
    <p:extLst>
      <p:ext uri="{BB962C8B-B14F-4D97-AF65-F5344CB8AC3E}">
        <p14:creationId xmlns:p14="http://schemas.microsoft.com/office/powerpoint/2010/main" val="4100288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Отдельные элементы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491" y="2247900"/>
            <a:ext cx="5171017" cy="3878263"/>
          </a:xfrm>
        </p:spPr>
      </p:pic>
    </p:spTree>
    <p:extLst>
      <p:ext uri="{BB962C8B-B14F-4D97-AF65-F5344CB8AC3E}">
        <p14:creationId xmlns:p14="http://schemas.microsoft.com/office/powerpoint/2010/main" val="8980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6632"/>
            <a:ext cx="7848872" cy="6449860"/>
          </a:xfrm>
        </p:spPr>
      </p:pic>
    </p:spTree>
    <p:extLst>
      <p:ext uri="{BB962C8B-B14F-4D97-AF65-F5344CB8AC3E}">
        <p14:creationId xmlns:p14="http://schemas.microsoft.com/office/powerpoint/2010/main" val="531193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04664"/>
            <a:ext cx="6552728" cy="617048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83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7848872" cy="588665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341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945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D:\документы ната\фотографии\посуда 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142" y="2132856"/>
            <a:ext cx="5825716" cy="3993307"/>
          </a:xfrm>
          <a:prstGeom prst="rect">
            <a:avLst/>
          </a:prstGeom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508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56263" cy="576064"/>
          </a:xfrm>
        </p:spPr>
        <p:txBody>
          <a:bodyPr/>
          <a:lstStyle/>
          <a:p>
            <a:endParaRPr lang="ru-RU"/>
          </a:p>
        </p:txBody>
      </p:sp>
      <p:pic>
        <p:nvPicPr>
          <p:cNvPr id="7170" name="Picture 2" descr="D:\документы ната\фотографии\кувшин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7" y="2072834"/>
            <a:ext cx="3600401" cy="38239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382506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документы ната\фотографии\натюрморт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06" y="260648"/>
            <a:ext cx="8227149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934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Гжель</a:t>
            </a:r>
            <a:r>
              <a:rPr lang="ru-RU" dirty="0"/>
              <a:t> - старинное село на берегу реки Гжелки, расположенное в Раменском районе Московской области, 60 км от Москвы. Здесь располагаются богатейшие залежи глин и издавна жили гончары. Своё название деревня получила от слова «</a:t>
            </a:r>
            <a:r>
              <a:rPr lang="ru-RU" dirty="0" err="1"/>
              <a:t>жгель</a:t>
            </a:r>
            <a:r>
              <a:rPr lang="ru-RU" dirty="0"/>
              <a:t>», т.е. «жечь» или «обжечь» - всё это слова из лексикона </a:t>
            </a:r>
            <a:r>
              <a:rPr lang="ru-RU" dirty="0" err="1"/>
              <a:t>стародревних</a:t>
            </a:r>
            <a:r>
              <a:rPr lang="ru-RU" dirty="0"/>
              <a:t> гончаров.</a:t>
            </a:r>
          </a:p>
        </p:txBody>
      </p:sp>
    </p:spTree>
    <p:extLst>
      <p:ext uri="{BB962C8B-B14F-4D97-AF65-F5344CB8AC3E}">
        <p14:creationId xmlns:p14="http://schemas.microsoft.com/office/powerpoint/2010/main" val="1487917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 Начиналось всё с глины. Сама природа одарила эту местность. Издревле жили на этой глиняной земле гончары, гончарихи и гончарята, то есть все от мала до велика в этой местности занимались гончарством. Глины накопали, . домой притащили, в сарай положили. Там же, стоя на коленях, разувлажнили водичкой, тщательно перемяли, перебили ручками. А потом завертел мастер гончарный круг, положил шматочек глины и чего-только из-под умелых рук не выходит: молочные крынки, тарелки, миски, медовницы, квасники и кумганы - кувшины похожие на птицу, с выгнутым носиком, ручкой-хвостом.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История промысла.</a:t>
            </a:r>
          </a:p>
        </p:txBody>
      </p:sp>
    </p:spTree>
    <p:extLst>
      <p:ext uri="{BB962C8B-B14F-4D97-AF65-F5344CB8AC3E}">
        <p14:creationId xmlns:p14="http://schemas.microsoft.com/office/powerpoint/2010/main" val="1279205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r>
              <a:rPr lang="ru-RU" sz="2000" dirty="0"/>
              <a:t>Гончар за работой</a:t>
            </a: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endParaRPr lang="ru-RU" sz="2000" dirty="0"/>
          </a:p>
        </p:txBody>
      </p:sp>
      <p:pic>
        <p:nvPicPr>
          <p:cNvPr id="1026" name="Picture 2" descr="D:\документы ната\фотографии\гончар за работой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760" y="2276872"/>
            <a:ext cx="5889575" cy="39263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45649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>Готовые изделия сушат и обжигают в печи</a:t>
            </a:r>
          </a:p>
        </p:txBody>
      </p:sp>
      <p:pic>
        <p:nvPicPr>
          <p:cNvPr id="2050" name="Picture 2" descr="D:\документы ната\фотографии\гжель изг.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5" y="1700808"/>
            <a:ext cx="3888432" cy="450741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1259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документы ната\фотографии\посуда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836712"/>
            <a:ext cx="6264696" cy="4874319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974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Мастера вручную разрисовывают готовые глиняные изделия.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482580"/>
          </a:xfrm>
        </p:spPr>
        <p:txBody>
          <a:bodyPr/>
          <a:lstStyle/>
          <a:p>
            <a:r>
              <a:rPr lang="ru-RU" sz="2000" dirty="0"/>
              <a:t>Создание гжели</a:t>
            </a:r>
          </a:p>
        </p:txBody>
      </p:sp>
      <p:pic>
        <p:nvPicPr>
          <p:cNvPr id="4098" name="Picture 2" descr="D:\документы ната\фотографии\гонча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5" y="2636911"/>
            <a:ext cx="3960440" cy="40380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801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099"/>
            <a:ext cx="7756263" cy="831613"/>
          </a:xfrm>
        </p:spPr>
        <p:txBody>
          <a:bodyPr/>
          <a:lstStyle/>
          <a:p>
            <a:r>
              <a:rPr lang="ru-RU" sz="2000" dirty="0"/>
              <a:t>Роспись готовой посуды</a:t>
            </a:r>
          </a:p>
        </p:txBody>
      </p:sp>
      <p:pic>
        <p:nvPicPr>
          <p:cNvPr id="5122" name="Picture 2" descr="D:\документы ната\фотографии\роспись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210702"/>
            <a:ext cx="4032447" cy="4915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751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060848"/>
            <a:ext cx="2600717" cy="38782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Палитра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700807"/>
            <a:ext cx="1943274" cy="4869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5347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68</TotalTime>
  <Words>219</Words>
  <Application>Microsoft Office PowerPoint</Application>
  <PresentationFormat>Экран (4:3)</PresentationFormat>
  <Paragraphs>15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Book Antiqua</vt:lpstr>
      <vt:lpstr>Times New Roman</vt:lpstr>
      <vt:lpstr>Wingdings</vt:lpstr>
      <vt:lpstr>Твердый переплет</vt:lpstr>
      <vt:lpstr>Гжель</vt:lpstr>
      <vt:lpstr>Презентация PowerPoint</vt:lpstr>
      <vt:lpstr>История промысла.</vt:lpstr>
      <vt:lpstr>   Гончар за работой    </vt:lpstr>
      <vt:lpstr>Готовые изделия сушат и обжигают в печи</vt:lpstr>
      <vt:lpstr>Презентация PowerPoint</vt:lpstr>
      <vt:lpstr>Создание гжели</vt:lpstr>
      <vt:lpstr>Роспись готовой посуды</vt:lpstr>
      <vt:lpstr>Палитра</vt:lpstr>
      <vt:lpstr>Презентация PowerPoint</vt:lpstr>
      <vt:lpstr>Презентация PowerPoint</vt:lpstr>
      <vt:lpstr>Отдельные элементы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Гжель</dc:title>
  <dc:creator>Ната</dc:creator>
  <cp:lastModifiedBy>aksenova_natalya@outlook.com</cp:lastModifiedBy>
  <cp:revision>11</cp:revision>
  <dcterms:created xsi:type="dcterms:W3CDTF">2012-10-20T06:07:48Z</dcterms:created>
  <dcterms:modified xsi:type="dcterms:W3CDTF">2023-04-26T22:53:34Z</dcterms:modified>
</cp:coreProperties>
</file>