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3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С\Desktop\Новая папка\1b7ed1e29fe4637028e0a0ef561c75f4_1800x1180_w0_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4547"/>
          <a:stretch>
            <a:fillRect/>
          </a:stretch>
        </p:blipFill>
        <p:spPr bwMode="auto">
          <a:xfrm>
            <a:off x="1259632" y="188640"/>
            <a:ext cx="6480720" cy="4032448"/>
          </a:xfrm>
          <a:prstGeom prst="rect">
            <a:avLst/>
          </a:prstGeom>
          <a:noFill/>
        </p:spPr>
      </p:pic>
      <p:pic>
        <p:nvPicPr>
          <p:cNvPr id="102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3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4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27584" y="4581128"/>
            <a:ext cx="2376264" cy="20882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4581128"/>
            <a:ext cx="2376264" cy="20882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4581128"/>
            <a:ext cx="2376264" cy="20882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75142" t="66767" r="1679" b="4367"/>
          <a:stretch>
            <a:fillRect/>
          </a:stretch>
        </p:blipFill>
        <p:spPr bwMode="auto">
          <a:xfrm>
            <a:off x="827584" y="4581128"/>
            <a:ext cx="2376264" cy="20868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6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2039" t="2935" r="74782" b="68027"/>
          <a:stretch>
            <a:fillRect/>
          </a:stretch>
        </p:blipFill>
        <p:spPr bwMode="auto">
          <a:xfrm>
            <a:off x="3419872" y="4581128"/>
            <a:ext cx="2376264" cy="20882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7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26641" t="3809" r="51963" b="69315"/>
          <a:stretch>
            <a:fillRect/>
          </a:stretch>
        </p:blipFill>
        <p:spPr bwMode="auto">
          <a:xfrm>
            <a:off x="6012160" y="4581128"/>
            <a:ext cx="2376264" cy="20783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8" name="Picture 2" descr="C:\Users\ДС\Desktop\Новая папка\1b7ed1e29fe4637028e0a0ef561c75f4_1800x1180_w0_100.jpg"/>
          <p:cNvPicPr>
            <a:picLocks noChangeAspect="1" noChangeArrowheads="1"/>
          </p:cNvPicPr>
          <p:nvPr/>
        </p:nvPicPr>
        <p:blipFill>
          <a:blip r:embed="rId3" cstate="print"/>
          <a:srcRect b="4547"/>
          <a:stretch>
            <a:fillRect/>
          </a:stretch>
        </p:blipFill>
        <p:spPr bwMode="auto">
          <a:xfrm>
            <a:off x="395536" y="188640"/>
            <a:ext cx="648072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С\Desktop\Новая папка\.4.jpeg"/>
          <p:cNvPicPr>
            <a:picLocks noChangeAspect="1" noChangeArrowheads="1"/>
          </p:cNvPicPr>
          <p:nvPr/>
        </p:nvPicPr>
        <p:blipFill>
          <a:blip r:embed="rId2" cstate="print"/>
          <a:srcRect l="3226" t="4765" r="3226" b="4691"/>
          <a:stretch>
            <a:fillRect/>
          </a:stretch>
        </p:blipFill>
        <p:spPr bwMode="auto">
          <a:xfrm>
            <a:off x="1259632" y="260648"/>
            <a:ext cx="648072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С\Desktop\Новая папка\a6c5c10f14304a8d399441b001ed3053_1800x1180_w0_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48072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С\Desktop\Новая папка\1.1.jpg"/>
          <p:cNvPicPr>
            <a:picLocks noChangeAspect="1" noChangeArrowheads="1"/>
          </p:cNvPicPr>
          <p:nvPr/>
        </p:nvPicPr>
        <p:blipFill>
          <a:blip r:embed="rId2" cstate="print"/>
          <a:srcRect l="3566" t="5270" r="3718" b="5141"/>
          <a:stretch>
            <a:fillRect/>
          </a:stretch>
        </p:blipFill>
        <p:spPr bwMode="auto">
          <a:xfrm>
            <a:off x="1259632" y="260648"/>
            <a:ext cx="648072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С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С\Desktop\TszszrD2i1U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t="4853"/>
          <a:stretch>
            <a:fillRect/>
          </a:stretch>
        </p:blipFill>
        <p:spPr bwMode="auto">
          <a:xfrm>
            <a:off x="179512" y="404664"/>
            <a:ext cx="8784976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180" t="2323" r="26580" b="68645"/>
          <a:stretch>
            <a:fillRect/>
          </a:stretch>
        </p:blipFill>
        <p:spPr bwMode="auto">
          <a:xfrm>
            <a:off x="827584" y="4581128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6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74617" t="2602" r="1929" b="69027"/>
          <a:stretch>
            <a:fillRect/>
          </a:stretch>
        </p:blipFill>
        <p:spPr bwMode="auto">
          <a:xfrm>
            <a:off x="3419872" y="4581129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7" name="Picture 4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1679" t="35496" r="76925" b="38043"/>
          <a:stretch>
            <a:fillRect/>
          </a:stretch>
        </p:blipFill>
        <p:spPr bwMode="auto">
          <a:xfrm>
            <a:off x="6084168" y="4581128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9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0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3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3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4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27584" y="4581128"/>
            <a:ext cx="2376264" cy="20882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4581128"/>
            <a:ext cx="2376264" cy="20882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84168" y="4581128"/>
            <a:ext cx="2376264" cy="20882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ДС\Desktop\Новая папка\.4.jpeg"/>
          <p:cNvPicPr>
            <a:picLocks noChangeAspect="1" noChangeArrowheads="1"/>
          </p:cNvPicPr>
          <p:nvPr/>
        </p:nvPicPr>
        <p:blipFill>
          <a:blip r:embed="rId3" cstate="print"/>
          <a:srcRect l="3226" t="4765" r="3226" b="4691"/>
          <a:stretch>
            <a:fillRect/>
          </a:stretch>
        </p:blipFill>
        <p:spPr bwMode="auto">
          <a:xfrm>
            <a:off x="1259632" y="260648"/>
            <a:ext cx="6480720" cy="4104456"/>
          </a:xfrm>
          <a:prstGeom prst="rect">
            <a:avLst/>
          </a:prstGeom>
          <a:noFill/>
        </p:spPr>
      </p:pic>
      <p:sp>
        <p:nvSpPr>
          <p:cNvPr id="19" name="Содержимое 1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9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0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2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24962" t="35913" r="52717" b="33893"/>
          <a:stretch>
            <a:fillRect/>
          </a:stretch>
        </p:blipFill>
        <p:spPr bwMode="auto">
          <a:xfrm>
            <a:off x="827584" y="4581128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3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49820" t="34251" r="25218" b="35556"/>
          <a:stretch>
            <a:fillRect/>
          </a:stretch>
        </p:blipFill>
        <p:spPr bwMode="auto">
          <a:xfrm>
            <a:off x="3419872" y="4581128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4" name="Picture 4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75941" t="35247" r="1679" b="35638"/>
          <a:stretch>
            <a:fillRect/>
          </a:stretch>
        </p:blipFill>
        <p:spPr bwMode="auto">
          <a:xfrm>
            <a:off x="6084168" y="4581128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3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4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27584" y="4581128"/>
            <a:ext cx="2376264" cy="20882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rgbClr val="FFC000"/>
                </a:solidFill>
              </a:ln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4581128"/>
            <a:ext cx="2376264" cy="20882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4581128"/>
            <a:ext cx="2376264" cy="208823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ДС\Desktop\Новая папка\a6c5c10f14304a8d399441b001ed3053_1800x1180_w0_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6480720" cy="4032448"/>
          </a:xfrm>
          <a:prstGeom prst="rect">
            <a:avLst/>
          </a:prstGeom>
          <a:noFill/>
        </p:spPr>
      </p:pic>
      <p:sp>
        <p:nvSpPr>
          <p:cNvPr id="24" name="Содержимое 2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14400" cy="46064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9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0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5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2687" t="68537" r="76565" b="3574"/>
          <a:stretch>
            <a:fillRect/>
          </a:stretch>
        </p:blipFill>
        <p:spPr bwMode="auto">
          <a:xfrm>
            <a:off x="827584" y="4581128"/>
            <a:ext cx="2376264" cy="2088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6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/>
          <a:srcRect l="25998" t="66768" r="50600" b="4817"/>
          <a:stretch>
            <a:fillRect/>
          </a:stretch>
        </p:blipFill>
        <p:spPr bwMode="auto">
          <a:xfrm>
            <a:off x="3419872" y="4581128"/>
            <a:ext cx="2376264" cy="20738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7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48397" t="67971" r="26641" b="3163"/>
          <a:stretch>
            <a:fillRect/>
          </a:stretch>
        </p:blipFill>
        <p:spPr bwMode="auto">
          <a:xfrm>
            <a:off x="6012159" y="4581128"/>
            <a:ext cx="2352261" cy="2088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052" name="Picture 4" descr="C:\Users\ДС\Desktop\cute-hen-cartoon_50699-661.jpg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 l="38095" b="54932"/>
          <a:stretch>
            <a:fillRect/>
          </a:stretch>
        </p:blipFill>
        <p:spPr bwMode="auto">
          <a:xfrm>
            <a:off x="3779912" y="4819309"/>
            <a:ext cx="1584176" cy="1706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3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4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27584" y="4581128"/>
            <a:ext cx="2376264" cy="2088232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19872" y="4581128"/>
            <a:ext cx="2376264" cy="2088232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12160" y="4581128"/>
            <a:ext cx="2376264" cy="2088232"/>
          </a:xfrm>
          <a:prstGeom prst="rect">
            <a:avLst/>
          </a:prstGeom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C:\Users\ДС\Desktop\Новая папка\1.1.jpg"/>
          <p:cNvPicPr>
            <a:picLocks noChangeAspect="1" noChangeArrowheads="1"/>
          </p:cNvPicPr>
          <p:nvPr/>
        </p:nvPicPr>
        <p:blipFill>
          <a:blip r:embed="rId3" cstate="print"/>
          <a:srcRect l="3566" t="5270" r="3718" b="5141"/>
          <a:stretch>
            <a:fillRect/>
          </a:stretch>
        </p:blipFill>
        <p:spPr bwMode="auto">
          <a:xfrm>
            <a:off x="1259632" y="260648"/>
            <a:ext cx="6480720" cy="4032448"/>
          </a:xfrm>
          <a:prstGeom prst="rect">
            <a:avLst/>
          </a:prstGeom>
          <a:noFill/>
        </p:spPr>
      </p:pic>
      <p:sp>
        <p:nvSpPr>
          <p:cNvPr id="23" name="Содержимое 2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1444724"/>
            <a:ext cx="3429000" cy="539552"/>
          </a:xfrm>
          <a:prstGeom prst="rect">
            <a:avLst/>
          </a:prstGeom>
          <a:noFill/>
        </p:spPr>
      </p:pic>
      <p:pic>
        <p:nvPicPr>
          <p:cNvPr id="9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5400000">
            <a:off x="-1444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0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1444724"/>
            <a:ext cx="3429000" cy="539552"/>
          </a:xfrm>
          <a:prstGeom prst="rect">
            <a:avLst/>
          </a:prstGeom>
          <a:noFill/>
        </p:spPr>
      </p:pic>
      <p:pic>
        <p:nvPicPr>
          <p:cNvPr id="11" name="Picture 4" descr="C:\Users\ДС\Desktop\Новая папка\Karolar_Supurgelik_20x20_Menderes_02_tiled.png"/>
          <p:cNvPicPr>
            <a:picLocks noChangeAspect="1" noChangeArrowheads="1"/>
          </p:cNvPicPr>
          <p:nvPr/>
        </p:nvPicPr>
        <p:blipFill>
          <a:blip r:embed="rId2" cstate="print"/>
          <a:srcRect l="16995" t="38252" b="37249"/>
          <a:stretch>
            <a:fillRect/>
          </a:stretch>
        </p:blipFill>
        <p:spPr bwMode="auto">
          <a:xfrm rot="16200000" flipH="1">
            <a:off x="7159724" y="4873724"/>
            <a:ext cx="3429000" cy="539552"/>
          </a:xfrm>
          <a:prstGeom prst="rect">
            <a:avLst/>
          </a:prstGeom>
          <a:noFill/>
        </p:spPr>
      </p:pic>
      <p:pic>
        <p:nvPicPr>
          <p:cNvPr id="12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75142" t="66767" r="1679" b="4367"/>
          <a:stretch>
            <a:fillRect/>
          </a:stretch>
        </p:blipFill>
        <p:spPr bwMode="auto">
          <a:xfrm>
            <a:off x="827584" y="4581128"/>
            <a:ext cx="2376264" cy="20868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3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2039" t="2935" r="74782" b="68027"/>
          <a:stretch>
            <a:fillRect/>
          </a:stretch>
        </p:blipFill>
        <p:spPr bwMode="auto">
          <a:xfrm>
            <a:off x="3419872" y="4581128"/>
            <a:ext cx="2376264" cy="20882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4" name="Picture 5" descr="C:\Users\ДС\Desktop\Новая папка\4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26641" t="3809" r="51963" b="69315"/>
          <a:stretch>
            <a:fillRect/>
          </a:stretch>
        </p:blipFill>
        <p:spPr bwMode="auto">
          <a:xfrm>
            <a:off x="6012160" y="4581128"/>
            <a:ext cx="2376264" cy="207830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026" name="Picture 2" descr="C:\Users\ДС\Desktop\anekdot-pro-to-kto-kak-skotinu-umershchvlyaet_post.png"/>
          <p:cNvPicPr>
            <a:picLocks noChangeAspect="1" noChangeArrowheads="1"/>
          </p:cNvPicPr>
          <p:nvPr/>
        </p:nvPicPr>
        <p:blipFill>
          <a:blip r:embed="rId4" cstate="print"/>
          <a:srcRect l="2217" t="4948" r="69625" b="51099"/>
          <a:stretch>
            <a:fillRect/>
          </a:stretch>
        </p:blipFill>
        <p:spPr bwMode="auto">
          <a:xfrm>
            <a:off x="6468962" y="4869160"/>
            <a:ext cx="1497046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50180" t="2323" r="26580" b="68645"/>
          <a:stretch>
            <a:fillRect/>
          </a:stretch>
        </p:blipFill>
        <p:spPr bwMode="auto">
          <a:xfrm>
            <a:off x="827584" y="4581128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8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74617" t="2602" r="1929" b="69027"/>
          <a:stretch>
            <a:fillRect/>
          </a:stretch>
        </p:blipFill>
        <p:spPr bwMode="auto">
          <a:xfrm>
            <a:off x="3419872" y="4581129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9" name="Picture 4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1679" t="35496" r="76925" b="38043"/>
          <a:stretch>
            <a:fillRect/>
          </a:stretch>
        </p:blipFill>
        <p:spPr bwMode="auto">
          <a:xfrm>
            <a:off x="6084168" y="4581128"/>
            <a:ext cx="2376264" cy="20882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1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24962" t="35913" r="52717" b="33893"/>
          <a:stretch>
            <a:fillRect/>
          </a:stretch>
        </p:blipFill>
        <p:spPr bwMode="auto">
          <a:xfrm>
            <a:off x="827584" y="2348880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2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49820" t="34251" r="25218" b="35556"/>
          <a:stretch>
            <a:fillRect/>
          </a:stretch>
        </p:blipFill>
        <p:spPr bwMode="auto">
          <a:xfrm>
            <a:off x="3419872" y="2348880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5" name="Picture 4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75941" t="35247" r="1679" b="35638"/>
          <a:stretch>
            <a:fillRect/>
          </a:stretch>
        </p:blipFill>
        <p:spPr bwMode="auto">
          <a:xfrm>
            <a:off x="6084168" y="2348880"/>
            <a:ext cx="2376264" cy="20882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6" name="Picture 3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2687" t="68537" r="76565" b="3574"/>
          <a:stretch>
            <a:fillRect/>
          </a:stretch>
        </p:blipFill>
        <p:spPr bwMode="auto">
          <a:xfrm>
            <a:off x="827584" y="116632"/>
            <a:ext cx="2376264" cy="2088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7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25998" t="66768" r="50600" b="4817"/>
          <a:stretch>
            <a:fillRect/>
          </a:stretch>
        </p:blipFill>
        <p:spPr bwMode="auto">
          <a:xfrm>
            <a:off x="3419872" y="116632"/>
            <a:ext cx="2376264" cy="20738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8" name="Picture 2" descr="C:\Users\ДС\Desktop\Новая папка\4.jpg"/>
          <p:cNvPicPr>
            <a:picLocks noChangeAspect="1" noChangeArrowheads="1"/>
          </p:cNvPicPr>
          <p:nvPr/>
        </p:nvPicPr>
        <p:blipFill>
          <a:blip r:embed="rId2" cstate="print"/>
          <a:srcRect l="48397" t="67971" r="26641" b="3163"/>
          <a:stretch>
            <a:fillRect/>
          </a:stretch>
        </p:blipFill>
        <p:spPr bwMode="auto">
          <a:xfrm>
            <a:off x="6084168" y="116632"/>
            <a:ext cx="2352261" cy="20882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</dc:creator>
  <cp:lastModifiedBy>Пользователь Windows</cp:lastModifiedBy>
  <cp:revision>26</cp:revision>
  <dcterms:created xsi:type="dcterms:W3CDTF">2021-03-24T06:31:03Z</dcterms:created>
  <dcterms:modified xsi:type="dcterms:W3CDTF">2021-03-24T10:25:10Z</dcterms:modified>
</cp:coreProperties>
</file>