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6" r:id="rId3"/>
    <p:sldId id="257" r:id="rId4"/>
    <p:sldId id="258" r:id="rId5"/>
    <p:sldId id="259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61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2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13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322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2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41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0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1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7538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512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C92FF27-3D6A-4180-9C44-DCCF434A9A11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8A0B055-4272-4230-9C91-7F4A9D25B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85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780A0D-275C-5FD8-D14C-D5D46886E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1909481"/>
            <a:ext cx="9068586" cy="2369169"/>
          </a:xfrm>
        </p:spPr>
        <p:txBody>
          <a:bodyPr/>
          <a:lstStyle/>
          <a:p>
            <a:r>
              <a:rPr lang="ru-RU" sz="4800" dirty="0"/>
              <a:t>Классный час </a:t>
            </a:r>
            <a:r>
              <a:rPr lang="ru-RU" sz="4800" b="1" dirty="0">
                <a:solidFill>
                  <a:schemeClr val="accent1"/>
                </a:solidFill>
              </a:rPr>
              <a:t>«Международный женский день»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915DE9-7DA2-AF4F-5F90-3E81495D0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4491318"/>
            <a:ext cx="9070848" cy="887505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Выполнила: учитель русского языка и литературы</a:t>
            </a:r>
          </a:p>
          <a:p>
            <a:pPr algn="r"/>
            <a:r>
              <a:rPr lang="ru-RU" dirty="0"/>
              <a:t>Карабанова Ксения Олеговна</a:t>
            </a:r>
          </a:p>
          <a:p>
            <a:pPr algn="r"/>
            <a:r>
              <a:rPr lang="ru-RU" dirty="0"/>
              <a:t>МОАУ «СОШ № 86»</a:t>
            </a:r>
          </a:p>
        </p:txBody>
      </p:sp>
    </p:spTree>
    <p:extLst>
      <p:ext uri="{BB962C8B-B14F-4D97-AF65-F5344CB8AC3E}">
        <p14:creationId xmlns:p14="http://schemas.microsoft.com/office/powerpoint/2010/main" val="3082273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00477FE2-9825-DB92-A8DF-BD67D3839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F0818372-5BD0-F677-AE38-8E2DD970A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CD37DC-C9CD-BB2E-0AEF-F798EC603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06" y="218514"/>
            <a:ext cx="11788588" cy="642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18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E85DA-8317-74E7-EE8A-2FDA065E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8569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</a:rPr>
              <a:t>Дамская сумочка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DAD2F5-EBC7-937F-140B-55AEBCF18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424"/>
            <a:ext cx="6252882" cy="52084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П О М А Д А Р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У Р Н И Т К И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Д У Х И Г Л А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Р Ч Е К Р Е М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А К Л Ю Ч И Л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З А К О Л К А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К О Л Ь Ц О К</a:t>
            </a:r>
            <a:br>
              <a:rPr lang="ru-RU" sz="44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</a:br>
            <a:endParaRPr lang="ru-RU" sz="6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551A04-5A1A-6FFA-7880-83DE34D25D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694" y="1344706"/>
            <a:ext cx="4957482" cy="495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49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E88597-54BD-B070-49B6-ED4B2788B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718" y="770965"/>
            <a:ext cx="10291482" cy="5264075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C00000"/>
                </a:solidFill>
                <a:latin typeface="Book Antiqua" panose="02040602050305030304" pitchFamily="18" charset="0"/>
              </a:rPr>
              <a:t>Салон «Обувь мечты»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CD0E3C-5322-986D-10BE-428B27C767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341" y="1658470"/>
            <a:ext cx="4433047" cy="419548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4874DB-018B-CAA6-35BB-6C20DA553F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718" y="1907240"/>
            <a:ext cx="4338918" cy="433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190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FDBC3C-5D86-853F-F73C-56D7E8341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6579429" cy="13716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</a:rPr>
              <a:t>«Званный ужин»</a:t>
            </a:r>
            <a:endParaRPr lang="ru-RU" sz="11500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B2F7F1-AA7B-2327-B264-CB2F27F8A3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671" y="1850993"/>
            <a:ext cx="6579429" cy="393223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389AD5-C48F-3393-080F-8F92FA7389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54" y="2405810"/>
            <a:ext cx="5356961" cy="393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53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447C0-D8AE-DB81-4346-B6DC1896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47194"/>
            <a:ext cx="10058400" cy="857342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Book Antiqua" panose="02040602050305030304" pitchFamily="18" charset="0"/>
              </a:rPr>
              <a:t>Летящей походкой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C26E12-7ADD-2670-2690-59EA1F6806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82" y="1204536"/>
            <a:ext cx="11716871" cy="5393488"/>
          </a:xfrm>
        </p:spPr>
      </p:pic>
    </p:spTree>
    <p:extLst>
      <p:ext uri="{BB962C8B-B14F-4D97-AF65-F5344CB8AC3E}">
        <p14:creationId xmlns:p14="http://schemas.microsoft.com/office/powerpoint/2010/main" val="1886248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B24DA0-9F30-4DA1-B23D-F16AEED9A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812" y="430306"/>
            <a:ext cx="11304494" cy="1021976"/>
          </a:xfrm>
        </p:spPr>
        <p:txBody>
          <a:bodyPr>
            <a:no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latin typeface="Book Antiqua" panose="02040602050305030304" pitchFamily="18" charset="0"/>
              </a:rPr>
              <a:t>Салон красоты «Великий парикмахер»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6A9CAA-FB83-0EBC-A38C-6120B92BC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823" y="1517900"/>
            <a:ext cx="10630966" cy="4697506"/>
          </a:xfrm>
        </p:spPr>
      </p:pic>
    </p:spTree>
    <p:extLst>
      <p:ext uri="{BB962C8B-B14F-4D97-AF65-F5344CB8AC3E}">
        <p14:creationId xmlns:p14="http://schemas.microsoft.com/office/powerpoint/2010/main" val="1323294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70A7E-1089-518E-70B1-FF816E951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3" y="263483"/>
            <a:ext cx="7324165" cy="2217147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00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«Лучшая женская роль»</a:t>
            </a:r>
            <a:endParaRPr lang="ru-RU" sz="11500" b="1" i="1" dirty="0">
              <a:latin typeface="Book Antiqua" panose="0204060205030503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0BEE5CA-777E-E8EB-E6B7-2653B9DDB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9" y="705347"/>
            <a:ext cx="3781573" cy="5889170"/>
          </a:xfrm>
        </p:spPr>
      </p:pic>
    </p:spTree>
    <p:extLst>
      <p:ext uri="{BB962C8B-B14F-4D97-AF65-F5344CB8AC3E}">
        <p14:creationId xmlns:p14="http://schemas.microsoft.com/office/powerpoint/2010/main" val="57981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8664A13-C786-3135-E1CF-C63348220A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883823"/>
              </p:ext>
            </p:extLst>
          </p:nvPr>
        </p:nvGraphicFramePr>
        <p:xfrm>
          <a:off x="412375" y="502024"/>
          <a:ext cx="11286565" cy="6000395"/>
        </p:xfrm>
        <a:graphic>
          <a:graphicData uri="http://schemas.openxmlformats.org/drawingml/2006/table">
            <a:tbl>
              <a:tblPr/>
              <a:tblGrid>
                <a:gridCol w="11286565">
                  <a:extLst>
                    <a:ext uri="{9D8B030D-6E8A-4147-A177-3AD203B41FA5}">
                      <a16:colId xmlns:a16="http://schemas.microsoft.com/office/drawing/2014/main" val="49572009"/>
                    </a:ext>
                  </a:extLst>
                </a:gridCol>
              </a:tblGrid>
              <a:tr h="60003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effectLst/>
                        </a:rPr>
                        <a:t>Наши        …        девочки!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Сегодня, в этот    …     день весны, мы даем вам  … обещание: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-          впредь ежедневно угощать вас … шоколадками и     …    конфетами;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-          проявлять к вам …     внимание и      … заботу;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-          делать вам     …      комплименты;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-          помогать носить ваши     …      портфели;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-          не доставлять вам       …     огорчений;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-          навсегда быть вашими      ..      друзьями.</a:t>
                      </a:r>
                    </a:p>
                    <a:p>
                      <a:r>
                        <a:rPr lang="ru-RU" sz="3200" dirty="0">
                          <a:effectLst/>
                        </a:rPr>
                        <a:t>С … праздником вас,       …    девчонки!</a:t>
                      </a:r>
                    </a:p>
                    <a:p>
                      <a:pPr algn="r"/>
                      <a:r>
                        <a:rPr lang="ru-RU" sz="3200" dirty="0">
                          <a:effectLst/>
                        </a:rPr>
                        <a:t>                                 Ваши          …      мальчишки.</a:t>
                      </a:r>
                    </a:p>
                  </a:txBody>
                  <a:tcPr marL="85483" marR="85483" marT="42742" marB="42742">
                    <a:lnL w="762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604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307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Другая 2">
      <a:dk1>
        <a:sysClr val="windowText" lastClr="000000"/>
      </a:dk1>
      <a:lt1>
        <a:sysClr val="window" lastClr="FFFFFF"/>
      </a:lt1>
      <a:dk2>
        <a:srgbClr val="454551"/>
      </a:dk2>
      <a:lt2>
        <a:srgbClr val="FFFFFF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183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Book Antiqua</vt:lpstr>
      <vt:lpstr>Century Gothic</vt:lpstr>
      <vt:lpstr>Garamond</vt:lpstr>
      <vt:lpstr>Helvetica</vt:lpstr>
      <vt:lpstr>Савон</vt:lpstr>
      <vt:lpstr>Классный час «Международный женский день»</vt:lpstr>
      <vt:lpstr>Презентация PowerPoint</vt:lpstr>
      <vt:lpstr>Дамская сумочка</vt:lpstr>
      <vt:lpstr>Презентация PowerPoint</vt:lpstr>
      <vt:lpstr>«Званный ужин»</vt:lpstr>
      <vt:lpstr>Летящей походкой </vt:lpstr>
      <vt:lpstr>Салон красоты «Великий парикмахер»</vt:lpstr>
      <vt:lpstr> «Лучшая женская роль»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karabanova.k03@gmail.com</dc:creator>
  <cp:lastModifiedBy>Ксения Карабанова</cp:lastModifiedBy>
  <cp:revision>7</cp:revision>
  <dcterms:created xsi:type="dcterms:W3CDTF">2023-03-06T16:48:13Z</dcterms:created>
  <dcterms:modified xsi:type="dcterms:W3CDTF">2023-04-27T07:10:26Z</dcterms:modified>
</cp:coreProperties>
</file>