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57" autoAdjust="0"/>
  </p:normalViewPr>
  <p:slideViewPr>
    <p:cSldViewPr>
      <p:cViewPr varScale="1">
        <p:scale>
          <a:sx n="86" d="100"/>
          <a:sy n="86" d="100"/>
        </p:scale>
        <p:origin x="186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3" y="6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BD89A-5C2A-4A47-B3AC-75B578E527AF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44E03-D3A8-4176-A416-5C370B5707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44E03-D3A8-4176-A416-5C370B57079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6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19D4DB-C040-46DB-A374-DA71C7BFFF96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AE0DE4F-7C23-4705-8A6A-F23B998B5C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284984"/>
            <a:ext cx="6124620" cy="2664296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tx1"/>
                </a:solidFill>
              </a:rPr>
              <a:t>Преподаватель </a:t>
            </a:r>
          </a:p>
          <a:p>
            <a:r>
              <a:rPr lang="ru-RU" dirty="0">
                <a:solidFill>
                  <a:schemeClr val="tx1"/>
                </a:solidFill>
              </a:rPr>
              <a:t>Пьянкова</a:t>
            </a:r>
          </a:p>
          <a:p>
            <a:r>
              <a:rPr lang="ru-RU" dirty="0">
                <a:solidFill>
                  <a:schemeClr val="tx1"/>
                </a:solidFill>
              </a:rPr>
              <a:t>Елена Сергеевна</a:t>
            </a:r>
          </a:p>
          <a:p>
            <a:r>
              <a:rPr lang="ru-RU" dirty="0">
                <a:solidFill>
                  <a:schemeClr val="tx1"/>
                </a:solidFill>
              </a:rPr>
              <a:t>БУ «</a:t>
            </a:r>
            <a:r>
              <a:rPr lang="ru-RU" dirty="0" err="1">
                <a:solidFill>
                  <a:schemeClr val="tx1"/>
                </a:solidFill>
              </a:rPr>
              <a:t>Нижневартовский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медицинский колледж»</a:t>
            </a:r>
          </a:p>
          <a:p>
            <a:r>
              <a:rPr lang="ru-RU" dirty="0">
                <a:solidFill>
                  <a:schemeClr val="tx1"/>
                </a:solidFill>
              </a:rPr>
              <a:t>г. Нижневартовск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1824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Использование кейс-метода в подготовке специалистов медицинского профиля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" r="2400" b="10200"/>
          <a:stretch/>
        </p:blipFill>
        <p:spPr bwMode="auto">
          <a:xfrm>
            <a:off x="0" y="3021049"/>
            <a:ext cx="4644008" cy="383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50" y="260648"/>
            <a:ext cx="2443655" cy="11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228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772400" cy="1143000"/>
          </a:xfrm>
        </p:spPr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784976" cy="4741987"/>
          </a:xfrm>
        </p:spPr>
        <p:txBody>
          <a:bodyPr/>
          <a:lstStyle/>
          <a:p>
            <a:r>
              <a:rPr lang="ru-RU" dirty="0"/>
              <a:t>Кейс – метод носит интегративный характер, соединяя многие элементы других технологий (деловых игр, проблемного обучения, коммуникативных технологий), что важно при подготовке медицинских работников.</a:t>
            </a:r>
          </a:p>
        </p:txBody>
      </p:sp>
    </p:spTree>
    <p:extLst>
      <p:ext uri="{BB962C8B-B14F-4D97-AF65-F5344CB8AC3E}">
        <p14:creationId xmlns:p14="http://schemas.microsoft.com/office/powerpoint/2010/main" val="756472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04" y="0"/>
            <a:ext cx="7772400" cy="1143000"/>
          </a:xfrm>
        </p:spPr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288" y="1052736"/>
            <a:ext cx="8733656" cy="44539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 err="1"/>
              <a:t>Виневская</a:t>
            </a:r>
            <a:r>
              <a:rPr lang="ru-RU" dirty="0"/>
              <a:t> А.В Педагогические технологии: вопросы теории и практики внедрения.  Справочник для студентов/ Под редакцией И.А. Стеценко - Ростов на –Дону «Феникс» 2014 год, стр.73-81.</a:t>
            </a:r>
          </a:p>
          <a:p>
            <a:r>
              <a:rPr lang="ru-RU" dirty="0"/>
              <a:t>Федорова Ю.В. Возможности применения метода «кейс-</a:t>
            </a:r>
            <a:r>
              <a:rPr lang="ru-RU" dirty="0" err="1"/>
              <a:t>стади</a:t>
            </a:r>
            <a:r>
              <a:rPr lang="ru-RU" dirty="0"/>
              <a:t>» при подготовке бакалавров по направлению «менеджмент» -[ Электронный ресурс]-Режим доступа: www.movn.ru. (Дата обращения 25.11.2013)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57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476672"/>
            <a:ext cx="8928992" cy="3816424"/>
          </a:xfrm>
        </p:spPr>
        <p:txBody>
          <a:bodyPr>
            <a:normAutofit/>
          </a:bodyPr>
          <a:lstStyle/>
          <a:p>
            <a:r>
              <a:rPr lang="ru-RU" dirty="0"/>
              <a:t>Кейс – метод  - метод получения нового знания (компетенции) путем организации индивидуального и группового анализа конкретной ситуации, через определение проблем, скрытых в ситуациях, поиск критериев эффективного решения и выработку плана действий по решению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424671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946144" cy="4176464"/>
          </a:xfrm>
        </p:spPr>
        <p:txBody>
          <a:bodyPr>
            <a:normAutofit/>
          </a:bodyPr>
          <a:lstStyle/>
          <a:p>
            <a:r>
              <a:rPr lang="ru-RU" dirty="0"/>
              <a:t>Цель обучения с помощью кейс - методов заключается в формировании специалиста – человека, который правильно анализирует ситуацию, т.е. выявляет проблемы, выявляет возможные причины их появления, устанавливает истинную причину (ставит диагноз), анализирует возможные варианты решения, выбирает наиболее оптимальный из них, приводит его в действие и параллельно осуществляет контроль.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29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8892480" cy="3096343"/>
          </a:xfrm>
        </p:spPr>
        <p:txBody>
          <a:bodyPr>
            <a:normAutofit/>
          </a:bodyPr>
          <a:lstStyle/>
          <a:p>
            <a:r>
              <a:rPr lang="ru-RU" dirty="0"/>
              <a:t> В медицинском образовании метод «кейс-</a:t>
            </a:r>
            <a:r>
              <a:rPr lang="ru-RU" dirty="0" err="1"/>
              <a:t>стади</a:t>
            </a:r>
            <a:r>
              <a:rPr lang="ru-RU" dirty="0"/>
              <a:t>» издавна применяется под названием «ситуационная клиническая задача». Обучающийся изучает реальную или учебную историю болезни, проводит анализ документации и выносит экспертную оценку. Кейсы читаются, изучаются и обсуждаются обучающимися под руководством преподавателя. </a:t>
            </a:r>
          </a:p>
        </p:txBody>
      </p:sp>
    </p:spTree>
    <p:extLst>
      <p:ext uri="{BB962C8B-B14F-4D97-AF65-F5344CB8AC3E}">
        <p14:creationId xmlns:p14="http://schemas.microsoft.com/office/powerpoint/2010/main" val="146939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260648"/>
            <a:ext cx="8928992" cy="4536505"/>
          </a:xfrm>
        </p:spPr>
        <p:txBody>
          <a:bodyPr>
            <a:normAutofit/>
          </a:bodyPr>
          <a:lstStyle/>
          <a:p>
            <a:r>
              <a:rPr lang="ru-RU" dirty="0"/>
              <a:t>Задача преподавателя состоит в подборе соответствующего реального материала, а обучающиеся должны разрешить поставленную проблему, понимая с самого начала, что риск принятия решений лежит на них. Преподаватель только поясняет последствия риска принятия необдуманных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213281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928992" cy="4421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Весь процесс подготовки кейса основан на навыках и умениях работы с информационными технологиями, что позволяет актуализировать имеющиеся знания.</a:t>
            </a:r>
          </a:p>
          <a:p>
            <a:pPr marL="0" indent="0">
              <a:buNone/>
            </a:pPr>
            <a:r>
              <a:rPr lang="ru-RU" dirty="0"/>
              <a:t>Кейс включает:</a:t>
            </a:r>
          </a:p>
          <a:p>
            <a:r>
              <a:rPr lang="ru-RU" dirty="0"/>
              <a:t>Подробное описание  конкретной ситуации.</a:t>
            </a:r>
          </a:p>
          <a:p>
            <a:r>
              <a:rPr lang="ru-RU" dirty="0"/>
              <a:t>Вспомогательную информацию, необходимую для анализа кейса.</a:t>
            </a:r>
          </a:p>
          <a:p>
            <a:r>
              <a:rPr lang="ru-RU" dirty="0"/>
              <a:t>Задание к кейсу.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09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496" y="404664"/>
            <a:ext cx="8651304" cy="5721499"/>
          </a:xfrm>
        </p:spPr>
        <p:txBody>
          <a:bodyPr/>
          <a:lstStyle/>
          <a:p>
            <a:r>
              <a:rPr lang="ru-RU" dirty="0"/>
              <a:t>Виды кейсов в зависимости от специфических целей обучения: обучающие анализу, обучающие принятию решений, иллюстрирующие проблемы в целом.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26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Технология работы по данной методике включает следующие этапы: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46085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Подготовка конкретных ситуаций преподавателем или самостоятельная (индивидуальная или групповая) работа обучающихся по поиску информации из реальной практики.</a:t>
            </a:r>
          </a:p>
          <a:p>
            <a:r>
              <a:rPr lang="ru-RU" dirty="0"/>
              <a:t>Презентация (устная или письменная) конкретной ситуации в группе, формулирование проблемы и возможных альтернатив ее решения.</a:t>
            </a:r>
          </a:p>
          <a:p>
            <a:r>
              <a:rPr lang="ru-RU" dirty="0"/>
              <a:t>Организация обсуждения.</a:t>
            </a:r>
          </a:p>
          <a:p>
            <a:r>
              <a:rPr lang="ru-RU" dirty="0"/>
              <a:t>Участникам предоставляется время для ознакомления с изучаемыми материалами         </a:t>
            </a:r>
          </a:p>
          <a:p>
            <a:r>
              <a:rPr lang="ru-RU" dirty="0"/>
              <a:t>Выводы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29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712968" cy="2880320"/>
          </a:xfrm>
        </p:spPr>
        <p:txBody>
          <a:bodyPr>
            <a:normAutofit fontScale="92500"/>
          </a:bodyPr>
          <a:lstStyle/>
          <a:p>
            <a:r>
              <a:rPr lang="ru-RU" dirty="0"/>
              <a:t> Преподаватель может играть активную или пассивную роль,     ограничиваясь подведением итогов. Но обучающиеся всегда в активной позиции, благодаря вовлеченности в анализ и обсуждение конкретной жизненной ситуации (реальной или смоделированной). Обсуждение можно начать в малых группах, а потом объединить всех в </a:t>
            </a:r>
            <a:r>
              <a:rPr lang="ru-RU" dirty="0" err="1"/>
              <a:t>общегрупповую</a:t>
            </a:r>
            <a:r>
              <a:rPr lang="ru-RU" dirty="0"/>
              <a:t> дискуссию.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787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161</TotalTime>
  <Words>481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Использование кейс-метода в подготовке специалистов медицинского профиля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работы по данной методике включает следующие этапы:</vt:lpstr>
      <vt:lpstr>Презентация PowerPoint</vt:lpstr>
      <vt:lpstr>Выводы</vt:lpstr>
      <vt:lpstr>Литература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кейс-метода в подготовке специалистов медицинского профиля</dc:title>
  <dc:creator>Айщат</dc:creator>
  <cp:lastModifiedBy>Айщат А. Кабардаева</cp:lastModifiedBy>
  <cp:revision>11</cp:revision>
  <dcterms:created xsi:type="dcterms:W3CDTF">2019-09-19T06:08:09Z</dcterms:created>
  <dcterms:modified xsi:type="dcterms:W3CDTF">2023-01-12T13:44:47Z</dcterms:modified>
</cp:coreProperties>
</file>