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7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359" autoAdjust="0"/>
  </p:normalViewPr>
  <p:slideViewPr>
    <p:cSldViewPr>
      <p:cViewPr>
        <p:scale>
          <a:sx n="66" d="100"/>
          <a:sy n="66" d="100"/>
        </p:scale>
        <p:origin x="-118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1700808"/>
            <a:ext cx="6224736" cy="3937992"/>
          </a:xfrm>
        </p:spPr>
        <p:txBody>
          <a:bodyPr>
            <a:normAutofit/>
          </a:bodyPr>
          <a:lstStyle/>
          <a:p>
            <a:r>
              <a:rPr lang="ru-RU" sz="9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</a:t>
            </a:r>
            <a:r>
              <a:rPr lang="ru-RU" sz="9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осмос»</a:t>
            </a:r>
            <a:endParaRPr lang="ru-RU" sz="96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Юрий Гагарин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Владимир Степанов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космической ракете,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названием "Восток"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первым на планете,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Подняться к звёздам смог.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Поёт об этом песни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Весенняя капель: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Навеки будут вместе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Гагарин и апрель.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2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12 апреля 1961 года</a:t>
            </a:r>
            <a:br>
              <a:rPr lang="ru-RU" sz="2800" dirty="0" smtClean="0"/>
            </a:br>
            <a:r>
              <a:rPr lang="ru-RU" sz="2800" dirty="0" smtClean="0"/>
              <a:t> первый человек в мире полетел в космос.</a:t>
            </a:r>
            <a:br>
              <a:rPr lang="ru-RU" sz="2800" dirty="0" smtClean="0"/>
            </a:br>
            <a:r>
              <a:rPr lang="ru-RU" sz="2800" dirty="0" smtClean="0"/>
              <a:t>Гагарин Юрий Алексеевич.</a:t>
            </a:r>
            <a:endParaRPr lang="ru-RU" sz="2800" dirty="0"/>
          </a:p>
        </p:txBody>
      </p:sp>
      <p:pic>
        <p:nvPicPr>
          <p:cNvPr id="5" name="Рисунок 4" descr="SoshlemaYurijaGagarinafotoshopomstyorlinadpisSSS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1263285"/>
            <a:ext cx="4238638" cy="49422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3 ноября 1957 года </a:t>
            </a:r>
            <a:br>
              <a:rPr lang="ru-RU" sz="3600" dirty="0" smtClean="0"/>
            </a:br>
            <a:r>
              <a:rPr lang="ru-RU" sz="3100" dirty="0" smtClean="0"/>
              <a:t>первый полет в космос совершила собака Лайка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1df0975a903735c8d31b04bc53f3378d_i-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1181086"/>
            <a:ext cx="3714761" cy="4870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Белка и Стрелка</a:t>
            </a:r>
            <a:endParaRPr lang="ru-RU" sz="3200" dirty="0"/>
          </a:p>
        </p:txBody>
      </p:sp>
      <p:pic>
        <p:nvPicPr>
          <p:cNvPr id="4" name="Рисунок 3" descr="img 555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857232"/>
            <a:ext cx="4938573" cy="5572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Первая женщина космонавт – Валентина Терешкова</a:t>
            </a:r>
            <a:endParaRPr lang="ru-RU" sz="2800" dirty="0"/>
          </a:p>
        </p:txBody>
      </p:sp>
      <p:pic>
        <p:nvPicPr>
          <p:cNvPr id="4" name="Рисунок 3" descr="image_image_13271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214422"/>
            <a:ext cx="6738985" cy="5054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14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Солнечная система</a:t>
            </a:r>
            <a:endParaRPr lang="ru-RU" sz="2800" dirty="0"/>
          </a:p>
        </p:txBody>
      </p:sp>
      <p:pic>
        <p:nvPicPr>
          <p:cNvPr id="5" name="Рисунок 4" descr="1433264449_soln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142984"/>
            <a:ext cx="7239051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pace-rocket-icon-psd-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57289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772816"/>
            <a:ext cx="4176464" cy="151216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«Ракеты»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48264" y="1268760"/>
            <a:ext cx="4032448" cy="48574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Ждут нас быстрые ракеты,</a:t>
            </a:r>
          </a:p>
          <a:p>
            <a:pPr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прогулок по планетам.</a:t>
            </a:r>
          </a:p>
          <a:p>
            <a:pPr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какую захотим,</a:t>
            </a:r>
          </a:p>
          <a:p>
            <a:pPr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такую полетим.</a:t>
            </a:r>
          </a:p>
          <a:p>
            <a:pPr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в игре один секрет</a:t>
            </a:r>
          </a:p>
          <a:p>
            <a:pPr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Опоздавшим места нет.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Планеты</a:t>
            </a:r>
            <a:br>
              <a:rPr lang="ru-RU" sz="2800" dirty="0" smtClean="0"/>
            </a:br>
            <a:r>
              <a:rPr lang="ru-RU" sz="2800" dirty="0" smtClean="0"/>
              <a:t>Автор: Аркадий Хайт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1"/>
            <a:ext cx="8229600" cy="378621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По порядку все планеты назовет любой из нас:</a:t>
            </a:r>
            <a:br>
              <a:rPr lang="ru-RU" dirty="0" smtClean="0"/>
            </a:br>
            <a:r>
              <a:rPr lang="ru-RU" dirty="0" smtClean="0"/>
              <a:t>раз – Меркурий,</a:t>
            </a:r>
            <a:br>
              <a:rPr lang="ru-RU" dirty="0" smtClean="0"/>
            </a:br>
            <a:r>
              <a:rPr lang="ru-RU" dirty="0" smtClean="0"/>
              <a:t>два – Венера,</a:t>
            </a:r>
            <a:br>
              <a:rPr lang="ru-RU" dirty="0" smtClean="0"/>
            </a:br>
            <a:r>
              <a:rPr lang="ru-RU" dirty="0" smtClean="0"/>
              <a:t>три – Земля,</a:t>
            </a:r>
            <a:br>
              <a:rPr lang="ru-RU" dirty="0" smtClean="0"/>
            </a:br>
            <a:r>
              <a:rPr lang="ru-RU" dirty="0" smtClean="0"/>
              <a:t>четыре – Марс!</a:t>
            </a:r>
            <a:br>
              <a:rPr lang="ru-RU" dirty="0" smtClean="0"/>
            </a:br>
            <a:r>
              <a:rPr lang="ru-RU" dirty="0" smtClean="0"/>
              <a:t>пять – Меркурий,</a:t>
            </a:r>
            <a:br>
              <a:rPr lang="ru-RU" dirty="0" smtClean="0"/>
            </a:br>
            <a:r>
              <a:rPr lang="ru-RU" dirty="0" smtClean="0"/>
              <a:t>шесть – Сатурн,</a:t>
            </a:r>
            <a:br>
              <a:rPr lang="ru-RU" dirty="0" smtClean="0"/>
            </a:br>
            <a:r>
              <a:rPr lang="ru-RU" dirty="0" smtClean="0"/>
              <a:t>семь – Уран,</a:t>
            </a:r>
            <a:br>
              <a:rPr lang="ru-RU" dirty="0" smtClean="0"/>
            </a:br>
            <a:r>
              <a:rPr lang="ru-RU" dirty="0" smtClean="0"/>
              <a:t>восьмой – Нептун.</a:t>
            </a:r>
            <a:br>
              <a:rPr lang="ru-RU" dirty="0" smtClean="0"/>
            </a:br>
            <a:r>
              <a:rPr lang="ru-RU" dirty="0" smtClean="0"/>
              <a:t>И девятая планета — под названием Плутон!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Луна спутник планеты Земля</a:t>
            </a:r>
            <a:endParaRPr lang="ru-RU" sz="2800" dirty="0"/>
          </a:p>
        </p:txBody>
      </p:sp>
      <p:pic>
        <p:nvPicPr>
          <p:cNvPr id="4" name="Рисунок 3" descr="luna-poyavilas-posle-stolknoveniya-zemli-s-teyey_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285860"/>
            <a:ext cx="8096282" cy="48577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60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12 апреля 1961 года  первый человек в мире полетел в космос. Гагарин Юрий Алексеевич.</vt:lpstr>
      <vt:lpstr>3 ноября 1957 года  первый полет в космос совершила собака Лайка.</vt:lpstr>
      <vt:lpstr>Белка и Стрелка</vt:lpstr>
      <vt:lpstr>Первая женщина космонавт – Валентина Терешкова</vt:lpstr>
      <vt:lpstr>Солнечная система</vt:lpstr>
      <vt:lpstr>Игра «Ракеты»</vt:lpstr>
      <vt:lpstr>Планеты Автор: Аркадий Хайт</vt:lpstr>
      <vt:lpstr>Луна спутник планеты Земля</vt:lpstr>
      <vt:lpstr>Юрий Гагарин Автор: Владимир Степанов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HP</cp:lastModifiedBy>
  <cp:revision>18</cp:revision>
  <dcterms:created xsi:type="dcterms:W3CDTF">2016-04-10T10:16:04Z</dcterms:created>
  <dcterms:modified xsi:type="dcterms:W3CDTF">2023-04-28T13:51:23Z</dcterms:modified>
</cp:coreProperties>
</file>