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8" r:id="rId8"/>
    <p:sldId id="269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068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7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45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75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98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14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14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0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7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10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1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E3383-DE6B-4482-AEBE-79BEC195A2F7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1FAD2-EBFF-44BF-8701-7E73252EB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71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839"/>
            <a:ext cx="12191999" cy="6869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4926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02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426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2207"/>
            <a:ext cx="12192000" cy="685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51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23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61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82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818" y="-87838"/>
            <a:ext cx="12399818" cy="694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08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45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2207"/>
            <a:ext cx="12192000" cy="685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653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а\Desktop\skazka_solnyshko_i_dozhd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8854" y="267629"/>
            <a:ext cx="9423224" cy="6196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674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Люда</dc:creator>
  <cp:lastModifiedBy>Люда</cp:lastModifiedBy>
  <cp:revision>2</cp:revision>
  <dcterms:created xsi:type="dcterms:W3CDTF">2020-11-16T10:03:16Z</dcterms:created>
  <dcterms:modified xsi:type="dcterms:W3CDTF">2020-11-25T22:01:10Z</dcterms:modified>
</cp:coreProperties>
</file>