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7" r:id="rId4"/>
    <p:sldId id="259" r:id="rId5"/>
    <p:sldId id="278" r:id="rId6"/>
    <p:sldId id="260" r:id="rId7"/>
    <p:sldId id="262" r:id="rId8"/>
    <p:sldId id="263" r:id="rId9"/>
    <p:sldId id="264" r:id="rId10"/>
    <p:sldId id="265" r:id="rId11"/>
    <p:sldId id="270" r:id="rId12"/>
    <p:sldId id="272" r:id="rId13"/>
    <p:sldId id="273" r:id="rId14"/>
    <p:sldId id="274" r:id="rId15"/>
    <p:sldId id="275" r:id="rId16"/>
    <p:sldId id="276" r:id="rId17"/>
    <p:sldId id="266" r:id="rId18"/>
    <p:sldId id="269" r:id="rId19"/>
    <p:sldId id="267" r:id="rId20"/>
    <p:sldId id="279" r:id="rId21"/>
    <p:sldId id="26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96" y="-5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9B77651-B5C0-468C-A9DD-4F431A4C8439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92602B1-3282-4484-B15D-ADE51035C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B77651-B5C0-468C-A9DD-4F431A4C8439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602B1-3282-4484-B15D-ADE51035C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B77651-B5C0-468C-A9DD-4F431A4C8439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602B1-3282-4484-B15D-ADE51035C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B77651-B5C0-468C-A9DD-4F431A4C8439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602B1-3282-4484-B15D-ADE51035CA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B77651-B5C0-468C-A9DD-4F431A4C8439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602B1-3282-4484-B15D-ADE51035CA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B77651-B5C0-468C-A9DD-4F431A4C8439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602B1-3282-4484-B15D-ADE51035CA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B77651-B5C0-468C-A9DD-4F431A4C8439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602B1-3282-4484-B15D-ADE51035C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B77651-B5C0-468C-A9DD-4F431A4C8439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602B1-3282-4484-B15D-ADE51035CA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B77651-B5C0-468C-A9DD-4F431A4C8439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602B1-3282-4484-B15D-ADE51035C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9B77651-B5C0-468C-A9DD-4F431A4C8439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602B1-3282-4484-B15D-ADE51035C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9B77651-B5C0-468C-A9DD-4F431A4C8439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92602B1-3282-4484-B15D-ADE51035CA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9B77651-B5C0-468C-A9DD-4F431A4C8439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92602B1-3282-4484-B15D-ADE51035C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829761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Методика обучения детей рассказыванию по картине с учётом возрастных особенностей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Выполнила: Кочетова Н.В.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41699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подготовительной к школе группе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образец воспитателя следует предлагать лишь в том случае, если ребята плохо владеют умением связно излагать содержание картины. На таких занятиях лучше дать план, подсказать возможный сюжет и последовательность рассказа. В группах старшего дошкольного возраста используются все виды рассказов по картине: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описательный рассказ по предметной и сюжетной картинам, повествовательный рассказ, описательный рассказ по пейзажной картине и натюрморту.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старшей группе дети впервые подводятся к составлению повествовательных рассказов. Так, они придумывают начало или конец к сюжету, изображенному на картинках: «Вот так покатался!», «Где пропадали?», «Подарки маме к 8 Марта», «Шар улетел», «Кошка с котятами» и т. д. Четко сформулированное задание побуждает творчески выполнить его.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Очень важно учить детей не только видеть то, что изображено на картине, но и вообразить предыдущие и последующие события.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старшей и подготовительной группах продолжается работа по развитию умения характеризовать самое существенное в картине.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1496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914501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Творческий рассказ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продуктивный вид деятельности, конечным результатом его должен быть связный, логически последовательный рассказ. Одно из условий – умение детей связно рассказывать, владеть структурой связного высказывания, знать композицию повествования и описания.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Этим умениям дети обучаются на предыдущих возрастных этапах, воспроизводя литературные тексты, составляя описания игрушек и картин, придумывая по ним рассказы. Особенно близки к словесному творчеству рассказы об одной игрушке, придумывание конца и начала к изображенному на картине эпизоду.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Еще одно условие – правильное понимание детьми задания «придумать», т.е. создать нечто новое, рассказать о том, чего на самом деле не было, или ребенок этого сам не видел, но «придумал» (хотя в опыте других подобный факт мог быть).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Варианты творческого рассказывания: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придумывание предложения и завершение рассказа (воспитатель сообщает начало рассказа, его завязку, события и героев придумывают дети) реалистического или сказочного;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придумывание рассказа или сказки по плану воспитателя (большая самостоятельность в развитии содержания),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Пеньевская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Л.А. предлагает составлять план в естественной разговорной форме;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придумывание рассказа по теме, предложенной воспитателем (без плана). Ребенок выступает автором, выбирает содержание и форму, тема должна эмоционально настраивать, некоторые рассказы могут объединяться в серию по темам.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863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912" y="117693"/>
            <a:ext cx="90010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обучения творческому рассказыванию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 этап: «Определение состава картины»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побуждения детей к выделению и называнию объектов на картине используется прием «подзорная труба». Правило: навести глазок подзорной трубы на один объект, и назвать его.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определения деталей одного объекта используется приемы «Аукцион», «Охота за подробностями», «Кто самый внимательный» и др. Игры эти направлены на активизацию внимания детей.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обучении классификационным умениям используется прием группировки по заданному признаку: рукотворности, природности, функциональности, присутствия определенного цвета, формы и т.д. Классификационная группа обозначается обобщающим словом.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Моделирование детьми выявленных объектов производится схемами, буквами, картинками, цветом и другими средствами обозначения. Для этого используется доска или лист бумаги, на котором модели располагаются аналогично композиции картины.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 этап: «Установление взаимосвязей между объектами на картине»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Предлагаются следующие творческие задания:                                                                                                               пришел волшебник «Объединяй» и объединил два объекта (воспитатель указывает на два объекта). Волшебник просит объяснить, почему он это сделал. Пример: игры с картиной «Кошка с котятами».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«Ищу друзей» - найти объекты, которые между собой связаны по взаимному расположению. Пример: «Котята дружат между собой, потому что они детки одной мамы - кошки и любят вместе играть».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«Ищу недругов» - найти объекты, которые между собой «не дружат». Пример: «Клубочки не дружат с корзинкой, потому что они выкатились из нее и не хотят там быть». Примечание: оценка взаимоотношений объектов субъективна. </a:t>
            </a:r>
          </a:p>
        </p:txBody>
      </p:sp>
    </p:spTree>
    <p:extLst>
      <p:ext uri="{BB962C8B-B14F-4D97-AF65-F5344CB8AC3E}">
        <p14:creationId xmlns="" xmlns:p14="http://schemas.microsoft.com/office/powerpoint/2010/main" val="272950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9928" y="116632"/>
            <a:ext cx="882047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 этап: «Описание на основе возможного восприятия объектов картины разными органами чувств»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Прием «вхождения в картину»: воспитатель побуждает детей к описанию возможных ощущений и предлагает прислушаться внимательнее, вдохнуть запахи, попробовать на вкус, притронуться рукой и т.д. Даются творческие задания.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этап: «Составление загадок и метафор по картине»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Обучение детей составлению загадок идет от полуактивного этапа (воспитатель с детьми составляет общую загадку) к активному (ребенок сам выбирает объект и модель загадки). При этом ребенок может пользоваться смешанной моделью.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Метафоры составляет сам воспитатель и предлагает их отгадать. Задается вопрос к детям: «Про кого или про что на картине я говорю?»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 этап: «Преобразование объектов во времени»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обучения детей составлению рассказов-фантазий с преобразованием объектов во времени используется прием перемещения во времени («Машина времени»).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Выбирается конкретный объект картины и описывается его настоящее. Далее предлагается подумать, кем или чем он был в прошлом и что с ним будет в будущем (далеком или близком).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861047"/>
            <a:ext cx="8496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 этап: «Описание местонахождения объектов на картине»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обучения детей пространственной ориентировке на картине используются игры: «Да-Нет», «Ожившая картина».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Игра «Да-Нет» организуется следующим образом: ведущий загадывает объект на картине, а дети с помощью вопросов устанавливают его местонахождение. Найденный объект «оживает» и находит себе место на сцене (трехмерное пространство). Задача ребенка - описать объект по месту на картине, а затем на сцене.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Постепенно выстраивается композиционная модель картины на сцене.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741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85698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 этап: «Составление рассказов от лица разных объектов»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Перед тем, как обучить ребенка составлению творческих рассказов от первого лица необходимо провести творческие задания, которые имеют следующее содержание: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«Я назову тебе черту характера, а ты скажи наоборот».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«Покажи действием и мимикой изменение твоих чувств».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«Превратись в кого-нибудь или во что-нибудь. Опиши твои чувства».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обучения составлению творческих рассказов от лица какого-либо объекта картины с заранее заданной характеристикой используется прием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Он заключается в том, что ребенок представляет себя объектом и «входит» в его эмоциональное состояние, передает его черты характера. Идет подробное описание его состояния, отношений с окружающим миром и возникших проблем. Воспитатель должен побуждать детей к решению проблем героев картины.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 этап: «Смысловая характеристика картины»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Подготовительный этап включает в себя углубленную работу по пониманию детьми пословиц и поговорок и обучению объяснять их с точки зрения опыта ребенка.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Осмысление содержания картины детьми строится как игра «Объясни, почему так названа картина?». Ее организация основана на методе «Каталог». Воспитателем готовятся листочки бумаги, на которых написаны разные пословицы и поговорки. Вводится правило: выдерни записку, прочитаем текст (читает воспитатель или умеющие читать дети), объясни, почему так назвали картину?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Следующая игра «Найди самое удачное название картины». Ребенку предлагается вспомнить несколько пословиц и поговорок, выбрать одну-две самых подходящих к содержанию картины, объяснить свой выбор. Особое внимание здесь уделяется логическим связкам в тексте. В результате получается рассказ - рассуждение.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547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9 этап: «Составление рассказов-фантазий»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обучения детей составлению рассказов по картине используется игровой прием «Пришел в гости волшебник...». Приглашаются волшебники: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Волшебник Увеличения-Уменьшения (ребенок выбирает объект и его свойства и производит их фантастическое преобразование).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Волшебник Деления-Объединения (выбранный объект дробится на части и перепутывается по структуре, либо меняется своими частями с другими объектами).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Волшебник Оживления-Окаменения (выбранный объект, либо его часть становятся подвижными или, наоборот, лишаются возможности перемещаться в пространстве).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Волшебник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МогуВсе-МогуТолько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(объект наделяется неограниченными возможностями либо ограничивается в своих свойствах).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 Волшебник Наоборот (у объекта выявляется какое-либо свойство и меняется на противоположное).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6.  Волшебник Времени (этот волшебник многофункционален и предполагает преобразование временных процессов: Волшебник Ускорения-Замедления, волшебник Обратного Времени, волшебник Перепутывания Времени, волшебник Остановки Времени, Машина Времени, Зеркало Времени).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8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8329"/>
            <a:ext cx="921600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10 этап: «Составление сказок нравственно-этического характера»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Предложить детям сочинить сказку по картине.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Определить и назвать место, где будут разворачиваться события. Назвать героев сказки. Наделить выбранные объекты свойствами или чертами характера человека.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Предложить детям сделать речевую зарисовку, касающуюся начала сказки (кто и где жил, какой он был).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Объявить Случай (появление необычного предмета, явление природы), который приводит к конфликтной ситуации.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Продолжение составления текста как описания отношения героев сказки к случаю согласно их личностной характеристике. Обсуждение мнения каждого героя. Провозглашение морали мудрым объектом. Описание разрешения конфликтной ситуации на основе этой морали.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Придумывание названия сказки.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11 этап: «Составление рифмованных текстов по картине»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Работа должна строиться в определенной последовательности.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Сначала с детьми проводится игра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Складушки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-ладушки», в которой подбираются существительные, прилагательные, глаголы, рифмующиеся между собой и соответствующие содержанию картины.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Затем педагог побуждает детей составлять двухстрочные рифмующиеся фразы.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последнем этапе идет создание полного рифмованного текста по содержанию картины в соответствии с предложенным алгоритмом.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Одним из важных заданий является составление по картинкам рассказов-загадок. Ребенок строит свое сообщение так, чтобы по описанию, в котором объект не назван, можно было отгадать, что именно нарисовано на картинке. Если слушатели затрудняются решить эту задачу, ребенок по предложению педагога вносит в описание дополнения. Такие упражнения формируют у детей умение выявлять самые характерные признаки, свойства и качества, отграничивать главное от второстепенного, случайного, а это способствует развитию более содержательной обдуманной доказательной речи.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816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Оценка рассказов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Важное значение приобретают в процессе обучения рассказыванию по картине оценка и анализ рассказов детей.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младшем дошкольном возрасте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оценка должна быть только положительной.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среднем возрасте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анализирует рассказы детей, подчеркивая, прежде всего, на положительных моментах и коротко выражает предложения по улучшению качества рассказа. К анализу можно поощрять детей, предлагая им подобрать более точное слово, составить более удачно высказывание: «Дети, вы обратили внимание, как Саша сказал о … А как иначе можно было сказать? Скажите об этом по-своему».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Дети старшего дошкольного возраста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активно участвуют в анализе собственных рассказов и рассказов своих товарищей. Этот момент на занятии следует использовать для совершенствования связной речи детей, направляя их на более удачную лексическую замену, подбор и проговаривания дополнительных вариантов относительно характеристики образа, сюжетной линии, построения предложения, структуры повествования. То есть это не просто указание на ошибки, а признание других вариантов высказывания.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097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5689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роведение ОД по обучению рассказыванию по картине вызывает значительные трудности. В основном это вызвано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ошибками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которые допускают воспитатели в методике проведения таких занятий. Например, из-за </a:t>
            </a: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отсутствия вводной беседы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оказываются неподготовленными к восприятию картины, а вопросы типа "Что нарисовано на картине?" или «Что вы видите на картине?» нередко побуждают малышей к разрозненному перечислению всего, что попадает в поле их зрения. </a:t>
            </a: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Последующие вопросы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«А еще что вы видите на картине? А еще?» нарушают целостное восприятие картины и ведут к тому, что дети без связи одних фактов с другими указывают на изображенные предметы. К тому же порою бывает так, что, приступая к рассматриванию картин, различных по теме, сюжету и жанру, </a:t>
            </a: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воспитатель всякий раз обращается к малышам с одними и теми же словами: «Что нарисовано на картине?»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Этот вопрос становится трафаретным, шаблонным, интерес детей к занятию снижается, а их ответы носят в таких случаях характер простого перечисления.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Порою при рассматривании картины </a:t>
            </a: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педагог не выделяет в ней с самого начала то, что является существенно важным и в то же время эмоционально привлекательным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Например, анализируя картину «Осень», воспитатель останавливает внимание детей на том, как одета Таня. Рассказывать об одежде героя надо, но вначале следует вызвать у детей интерес к этому персонажу, к его действиям, желание подробнее рассказать о нем.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Особо необходимо остановиться на вопросе о речи педагога: она должна быть четкой, лаконичной, выразительной, так как произведение живописи, воздействуя на детей наглядными и красочными образами, требует, чтобы о нем говорили образно, эмоционально.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999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7735" y="0"/>
            <a:ext cx="8712968" cy="923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Чтобы работа с картиной была эффективной, нужно соблюдать </a:t>
            </a:r>
          </a:p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следующие правила:</a:t>
            </a:r>
          </a:p>
          <a:p>
            <a:endParaRPr lang="ru-RU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Использовать в образовательной деятельности  составлению рассказов по картине и серии сюжетных картинок методы и приёмы, которые создают у детей интерес с самых первых минут занятия и обеспечивают его сохранение до окончания деятельности;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Включать в образовательную деятельность по данным видам рассказывания игры, задания, "тренировочные" упражнения на обогащение и развитие словаря, формирование грамматически правильной речи;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прослушивания рассказов сверстников предлагать выбирать другим детям лучшие сочинения, аргументировать свой выбор;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Перед выполнением задания обязательно делать установку детям, чтобы они в своих рассказах использовали слова и выражения, которые они употребляли в ходе "тренировочных" упражнений. Поощрять детей, которые выполняют данное требование;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095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2734"/>
            <a:ext cx="7704856" cy="3919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Картины для работы с детьми различают по следующим критериям: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формат -демонстрационные и раздаточные,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тематика -мир природный или предметный, мир отношений и искусства,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содержание -художественные, дидактические; предметные, сюжетные,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характер -реальное, символическое, фантастическое, проблемно-загадочное, юмористическое изображение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функциональный способ применения - атрибут для игры, предмет обсуждения в процессе общения, иллюстрация к литературному или музыкальному произведению, дидактический материал в процессе обучения или самопознания окружающей среды и т. д.</a:t>
            </a:r>
            <a:endParaRPr lang="ru-RU" sz="14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18213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77048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DA1F28"/>
                </a:solidFill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Использовать на занятиях знания о мотивационной сфере ребёнка данного дошкольного возраста. Создавать и стимулировать мотивацию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Всегда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предлагать четкий план рассказа, если он необходим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srgbClr val="DA1F28"/>
                </a:solidFill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Для составления рассказов по серии сюжетных картинок предлагать детям яркие, красочные, достаточно крупные картинки понятного содержания без лишних деталей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srgbClr val="DA1F28"/>
                </a:solidFill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Вместо физкультминуток использовать обучающие игры, но придавать им подвижный характер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srgbClr val="DA1F28"/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 избежание выполнения заданий по придумыванию рассказов одними и теми же способами, предлагать детям разные варианты, рекомендованные методикой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srgbClr val="DA1F28"/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возможности завершать деятельность игрой развивающего характера.</a:t>
            </a:r>
          </a:p>
        </p:txBody>
      </p:sp>
    </p:spTree>
    <p:extLst>
      <p:ext uri="{BB962C8B-B14F-4D97-AF65-F5344CB8AC3E}">
        <p14:creationId xmlns="" xmlns:p14="http://schemas.microsoft.com/office/powerpoint/2010/main" val="39269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92696"/>
            <a:ext cx="7128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Решая задачи обучения детей связной речи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разных возрастных этапах можно добиться формирования 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полноценной монологической речи.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Развитию речи ребенка необходим богатый чувств опыт, получаемый им от восприятия различных предметов. Поэтому картины имеют особое значение в развитии речи в частности связной, тем самым 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совершенствуется умение рассказывать, четко и образно формулировать свои мысли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процессе рассматривания картин педагог, постепенно подводит детей 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 полному правильному ответу,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т.е. верному отражению их знаний о предметах и явлениях в 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четкой и развернутой речи.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924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64704"/>
            <a:ext cx="73448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Требования к картине</a:t>
            </a: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Интересное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понятное содержание, воспитывающее положительное отношение к окружающему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charset="0"/>
              <a:buChar char="•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Реалистичное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изображение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charset="0"/>
              <a:buChar char="•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Картина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должна быть высокохудожественной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charset="0"/>
              <a:buChar char="•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Доступность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содержания и изображения ( отсутствие множества  деталей, сильного сокращения и заслонения предметов, излишней штриховки, незаконченности рисунка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charset="0"/>
              <a:buChar char="•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9095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718" y="404664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Общие требования к организации работы с картиной:</a:t>
            </a:r>
            <a:endParaRPr lang="en-US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Работы по обучению детей рассказыванию по картине рекомендуется проводить, начиная со 2-й младшей группы детского сада.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При подборе сюжета необходимо учитывать количество нарисованных объектов: чем младше дети, тем меньше объектов должно быть изображено на картине.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После первой игры картина оставляется в группе на все время деятельности с ней (две-три недели) и постоянно находится в поле зрения детей.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Игры могут проводиться с подгруппой или индивидуально. При этом не обязательно, чтобы все дети прошли через каждую игру с данной картиной.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Каждый этап работы (серия игр) следует рассматривать как промежуточный. Результат этапа: рассказ ребенка с использованием конкретного мыслительного приема.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Итоговым можно считать развернутый рассказ дошкольника, построенный им самостоятельно с помощью усвоенных приемов.</a:t>
            </a:r>
          </a:p>
        </p:txBody>
      </p:sp>
    </p:spTree>
    <p:extLst>
      <p:ext uri="{BB962C8B-B14F-4D97-AF65-F5344CB8AC3E}">
        <p14:creationId xmlns="" xmlns:p14="http://schemas.microsoft.com/office/powerpoint/2010/main" val="2503569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63284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     Виды образовательной деятельности обучения детей</a:t>
            </a:r>
          </a:p>
          <a:p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                      рассказыванию </a:t>
            </a:r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 картине</a:t>
            </a: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* Составление описательного рассказа по сюжетной картине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Составление описательного рассказа по предметной картине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Придумывание повествовательного рассказа по сюжетной картине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Составление рассказа по последовательной сюжетной серии картин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Составление описательного рассказа по пейзажной картине и    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натюрморту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Творческое рассказывание по сюжетной картине.</a:t>
            </a:r>
          </a:p>
        </p:txBody>
      </p:sp>
    </p:spTree>
    <p:extLst>
      <p:ext uri="{BB962C8B-B14F-4D97-AF65-F5344CB8AC3E}">
        <p14:creationId xmlns="" xmlns:p14="http://schemas.microsoft.com/office/powerpoint/2010/main" val="3168021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79208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Структура образовательной деятельности: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Часть – вводная (1-5 минут). Включает в себя небольшую вводную беседу или загадки, цель которых выяснить представления и знания, настроить детей к восприятию.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Часть – основная (10-20 минут, где используются разные методы и приёмы.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Часть – итог образовательной деятельности, где проводиться анализ рассказов, и даётся их оценка. </a:t>
            </a:r>
          </a:p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Методические приемы: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Вопросы (проблемные вопросы)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еседа, о главных  моментах изображенного сюжета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Образец педагога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Частичный образец педагога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Совместное рассказывание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План рассказа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Коллективное обсуждение плана будущего рассказа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Составление рассказа подгруппами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Оценка детских монологов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44208" y="2586462"/>
            <a:ext cx="2448272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. 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5194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4969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Младший возраст.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младшей группе осуществляется подготовительный этап обучения рассказыванию по картине. Дети этого возраста не могут еще дать самостоятельного связного изложения. Речь их носит характер диалога с воспитателем.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задачи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воспитателя в работе по картине сводятся к следующему: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1) обучение детей рассматриванию картины, формирование умения замечать в ней самое главное;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постепенный переход от занятий номенклатурного характера, когда дети перечисляют изображенные предметы, объекты, к занятиям, упражняющим в связной речи (ответы на вопросы и составление небольших рассказов).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Дети учатся рассказывать по картине предложениями из двух-трех слов. Рассматривание картины используется для развития точности и ясности речи.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Рассматривание картин всегда сопровождается словом воспитателя (вопросами, объяснениями, рассказом).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После беседы воспитатель сам рассказывает о нарисованном на картине. Иногда можно использовать и художественное произведение (например, рассказы писателей о домашних животных). Может быть прочитано небольшое стихотворение или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(например, «Петушок, петушок, золотой гребешок» или «Кисонька-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мурысенька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и т. д.). Можно загадать загадку о домашнем животном (например: «Мягонькие лапки, а в лапках цап-царапки» — после картины «Кошка с котятами»).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младшей группе особенно важно использовать разнообразные игровые приемы.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0992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5689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Средний дошкольный возраст.</a:t>
            </a:r>
          </a:p>
          <a:p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Детей учат рассматривать и описывать предметные и сюжетные картины сначала по вопросам воспитателя, а затем по его образцу.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Используется прием сравнения двух персонажей. Проводятся беседы по сюжетным картинам, заканчивающиеся обобщением, которое делает воспитатель или дети.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Можно поиграть в лексико-грамматическая упражнение «Продолжи предложение».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Давайте поиграем. Я буду начинать предложение, а вы его будете продолжать. Но для этого надо очень внимательно всмотреться в картину.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Я считаю, что на картине изображено начало дня, потому, что 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средней группе образец дается для копирования. «Расскажите, как я», «Молодец, запомнил, как я рассказывала»,— говорит педагог, т, е. в этом возрасте не требуется отступления от образца.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Когда дети научатся составлять небольшие рассказы описательного характера (рассказ об основных качествах, свойствах и действиях одного или нескольких предметов или объектов, можно перейти к рассказыванию по последовательной сюжетной серии картин. С помощью воспитателя дошкольники составляют связный последовательный рассказ описательного характера, объединяющий в единое целое все картинки серии.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4513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Старший дошкольный возраст.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старшем дошкольном возрасте в связи с тем, что возрастает активность детей, совершенствуется их речь, имеются возможности для самостоятельного составления рассказов по разным картинам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Содержание, тематика картин, использующих в старшем дошкольном возрасте, требуют предоставить образовательной деятельности большего познавательного и эстетического акцента. Во вступительной беседе уместной может быть краткая информация о жизни и творчестве художника — автора картины, ее жанр, обобщающая беседа о времени года, жизни животных, человеческих отношениях и т. д., т. е. то, что настраивает детей на восприятие картины. Обращение к собственному опыту детей, участие в полилоге, соответствующему теме образовательной деятельности, лексико-грамматические упражнения также активизируют умственную и речевую деятельность дошкольников, побуждают их к инициативности.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старшем дошкольном возрасте беседу по содержанию картины можно начинать с анализа ее первичной или поиска более удачной, точного названия: «Картина называется «Зимние забавы». Как вы считаете, почему именно так она называется? Что означает слово «забава»?»- Обращается к детям воспитатель после молчаливого рассмотрения. — «Как, по вашему мнению, можно было бы назвать ее по-другому? Объясните свой вариант». Это позволяет детям понять, оценить картину в целом, чтобы дальше перейти к более подробному его рассмотрению.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84880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304</TotalTime>
  <Words>3487</Words>
  <Application>Microsoft Office PowerPoint</Application>
  <PresentationFormat>Экран (4:3)</PresentationFormat>
  <Paragraphs>191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Методика обучения детей рассказыванию по картине с учётом возрастных особенностей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обучения детей рассказыванию по картине с учётом возрастных особенностей</dc:title>
  <dc:creator>Irbis</dc:creator>
  <cp:lastModifiedBy>дет сад</cp:lastModifiedBy>
  <cp:revision>23</cp:revision>
  <dcterms:created xsi:type="dcterms:W3CDTF">2016-11-04T10:24:01Z</dcterms:created>
  <dcterms:modified xsi:type="dcterms:W3CDTF">2023-04-12T00:18:33Z</dcterms:modified>
</cp:coreProperties>
</file>