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8" r:id="rId3"/>
    <p:sldId id="259" r:id="rId4"/>
    <p:sldId id="257" r:id="rId5"/>
    <p:sldId id="264" r:id="rId6"/>
    <p:sldId id="260" r:id="rId7"/>
    <p:sldId id="265" r:id="rId8"/>
    <p:sldId id="261" r:id="rId9"/>
    <p:sldId id="262" r:id="rId10"/>
    <p:sldId id="263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51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6632"/>
            <a:ext cx="7772400" cy="1800200"/>
          </a:xfrm>
          <a:ln>
            <a:noFill/>
          </a:ln>
        </p:spPr>
        <p:txBody>
          <a:bodyPr>
            <a:normAutofit fontScale="90000"/>
          </a:bodyPr>
          <a:lstStyle/>
          <a:p>
            <a:pPr marL="182880" indent="0" algn="ctr">
              <a:buNone/>
            </a:pP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ГОСУДАРСТВЕННАЯ БЮДЖЕТНОЕ ПРОФЕССИОНАЛЬНОЕ ОБРАЗОВАТЕЛЬНОЕ УЧРЕЖДЕНИЕ </a:t>
            </a:r>
            <a:br>
              <a:rPr lang="ru-RU" sz="2400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«БАЙКАЛЬСКИЙ КОЛЛЕДЖ ТУРИЗМА и СЕРВИСА»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2060848"/>
            <a:ext cx="8280920" cy="4032448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Monotype Corsiva" pitchFamily="66" charset="0"/>
              </a:rPr>
              <a:t>                                                                                                                                             </a:t>
            </a:r>
            <a:endParaRPr lang="ru-RU" sz="2000" dirty="0">
              <a:latin typeface="Monotype Corsiva" pitchFamily="66" charset="0"/>
            </a:endParaRPr>
          </a:p>
          <a:p>
            <a:pPr algn="ctr"/>
            <a:r>
              <a:rPr lang="ru-RU" sz="6000" b="1" i="1" dirty="0" smtClean="0">
                <a:solidFill>
                  <a:srgbClr val="C00000"/>
                </a:solidFill>
                <a:latin typeface="Monotype Corsiva" pitchFamily="66" charset="0"/>
              </a:rPr>
              <a:t>      Национальная </a:t>
            </a:r>
            <a:r>
              <a:rPr lang="ru-RU" sz="6000" b="1" i="1" dirty="0">
                <a:solidFill>
                  <a:srgbClr val="C00000"/>
                </a:solidFill>
                <a:latin typeface="Monotype Corsiva" pitchFamily="66" charset="0"/>
              </a:rPr>
              <a:t>борьба</a:t>
            </a:r>
          </a:p>
          <a:p>
            <a:pPr algn="ctr"/>
            <a:endParaRPr lang="ru-RU" sz="2800" dirty="0" smtClean="0">
              <a:latin typeface="Monotype Corsiva" pitchFamily="66" charset="0"/>
            </a:endParaRPr>
          </a:p>
          <a:p>
            <a:pPr algn="ctr"/>
            <a:r>
              <a:rPr lang="ru-RU" sz="2800" dirty="0" smtClean="0">
                <a:latin typeface="Monotype Corsiva" pitchFamily="66" charset="0"/>
              </a:rPr>
              <a:t>Подготовил</a:t>
            </a:r>
            <a:r>
              <a:rPr lang="ru-RU" sz="2800" dirty="0">
                <a:latin typeface="Monotype Corsiva" pitchFamily="66" charset="0"/>
              </a:rPr>
              <a:t>: Дарижапов </a:t>
            </a:r>
            <a:r>
              <a:rPr lang="ru-RU" sz="2800" dirty="0" smtClean="0">
                <a:latin typeface="Monotype Corsiva" pitchFamily="66" charset="0"/>
              </a:rPr>
              <a:t> Марк  Дамбаевич                                                                         Руководитель </a:t>
            </a:r>
            <a:r>
              <a:rPr lang="ru-RU" sz="2800" dirty="0">
                <a:latin typeface="Monotype Corsiva" pitchFamily="66" charset="0"/>
              </a:rPr>
              <a:t>физического </a:t>
            </a:r>
            <a:r>
              <a:rPr lang="ru-RU" sz="2800" dirty="0" smtClean="0">
                <a:latin typeface="Monotype Corsiva" pitchFamily="66" charset="0"/>
              </a:rPr>
              <a:t>воспитания</a:t>
            </a:r>
          </a:p>
          <a:p>
            <a:pPr algn="ctr"/>
            <a:r>
              <a:rPr lang="ru-RU" sz="2800" dirty="0" smtClean="0">
                <a:latin typeface="Monotype Corsiva" pitchFamily="66" charset="0"/>
              </a:rPr>
              <a:t>2022 г</a:t>
            </a:r>
            <a:r>
              <a:rPr lang="ru-RU" sz="2800" dirty="0" smtClean="0">
                <a:latin typeface="Monotype Corsiva" pitchFamily="66" charset="0"/>
              </a:rPr>
              <a:t>.</a:t>
            </a:r>
            <a:endParaRPr lang="ru-RU" sz="2800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62412661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Национальная борьба - эффектное зрелище</a:t>
            </a:r>
            <a:endParaRPr lang="ru-RU" sz="4000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user1.01-01-tc-16\Desktop\национальная борьба\IMG_20230424_105022_13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1340768"/>
            <a:ext cx="3635896" cy="5184576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539552" y="-4699210"/>
            <a:ext cx="5022304" cy="10864513"/>
          </a:xfrm>
          <a:prstGeom prst="rect">
            <a:avLst/>
          </a:prstGeom>
        </p:spPr>
        <p:txBody>
          <a:bodyPr wrap="square" anchor="b">
            <a:spAutoFit/>
          </a:bodyPr>
          <a:lstStyle/>
          <a:p>
            <a:pPr algn="ctr"/>
            <a:endParaRPr lang="ru-RU" sz="20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Кто-то 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скажет, что в национальной борьбе можно лишь использовать узкий круг приемов в отличие от спортивной борьбы, тот ошибается.</a:t>
            </a:r>
            <a:b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Все зависит от мастерства атлета. Броски через спину - очень эффектное зрелище. А еще подсечки, подхваты, нырки и </a:t>
            </a:r>
            <a:r>
              <a:rPr lang="ru-RU" sz="20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забегания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endParaRPr lang="ru-RU" sz="20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0665873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48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8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12160" y="692696"/>
            <a:ext cx="2854919" cy="5832648"/>
          </a:xfrm>
          <a:effectLst>
            <a:softEdge rad="317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707904" y="-3051720"/>
            <a:ext cx="2376264" cy="11521280"/>
          </a:xfrm>
        </p:spPr>
        <p:txBody>
          <a:bodyPr>
            <a:normAutofit/>
          </a:bodyPr>
          <a:lstStyle/>
          <a:p>
            <a:pPr algn="ctr"/>
            <a:r>
              <a:rPr lang="ru-RU" sz="2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Национальная борьба-это </a:t>
            </a:r>
            <a:r>
              <a:rPr lang="ru-RU" sz="2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залог </a:t>
            </a:r>
            <a:r>
              <a:rPr lang="ru-RU" sz="2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побед и правильного </a:t>
            </a:r>
            <a:r>
              <a:rPr lang="ru-RU" sz="2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воспитания</a:t>
            </a:r>
            <a:br>
              <a:rPr lang="ru-RU" sz="2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Бурятская </a:t>
            </a:r>
            <a:r>
              <a:rPr lang="ru-RU" sz="2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национальная борьба «</a:t>
            </a:r>
            <a:r>
              <a:rPr lang="ru-RU" sz="2000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Барилдаан</a:t>
            </a:r>
            <a:r>
              <a:rPr lang="ru-RU" sz="2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 испокон веков почитается у </a:t>
            </a:r>
            <a:r>
              <a:rPr lang="ru-RU" sz="2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бурят</a:t>
            </a:r>
            <a:endParaRPr lang="ru-RU" sz="2000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Альбина\Desktop\национальная борьба\IMG_20230424_105011_31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48680"/>
            <a:ext cx="3347864" cy="4725144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46839400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76056" y="2492896"/>
            <a:ext cx="3779912" cy="4365104"/>
          </a:xfrm>
          <a:effectLst>
            <a:softEdge rad="317500"/>
          </a:effectLst>
        </p:spPr>
      </p:pic>
      <p:pic>
        <p:nvPicPr>
          <p:cNvPr id="3074" name="Picture 2" descr="C:\Users\Альбина\Desktop\национальная борьба\IMG_20230424_105021_65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276872"/>
            <a:ext cx="3419872" cy="3888432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2146250"/>
          </a:xfrm>
        </p:spPr>
        <p:txBody>
          <a:bodyPr>
            <a:normAutofit/>
          </a:bodyPr>
          <a:lstStyle/>
          <a:p>
            <a:pPr algn="ctr"/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Этот вид спорта воспитывает силу и ловкость, смелость и упорство, прививает молодому поколению уважение к истории и традициям своего </a:t>
            </a:r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народа</a:t>
            </a:r>
            <a:endParaRPr lang="ru-RU" sz="2200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51975975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44208" y="2060848"/>
            <a:ext cx="2699792" cy="4104456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pic>
        <p:nvPicPr>
          <p:cNvPr id="1028" name="Picture 4" descr="C:\Users\Альбина\Desktop\национальная борьба\IMG_20230424_105002_33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916832"/>
            <a:ext cx="3227512" cy="4392488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Альбина\Desktop\национальная борьба\IMG_20230424_105001_86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501516"/>
            <a:ext cx="3240360" cy="4356484"/>
          </a:xfrm>
          <a:prstGeom prst="rect">
            <a:avLst/>
          </a:prstGeom>
          <a:effectLst>
            <a:outerShdw blurRad="50800" dist="38100" dir="5400000" rotWithShape="0">
              <a:srgbClr val="000000">
                <a:alpha val="35000"/>
              </a:srgbClr>
            </a:outerShdw>
            <a:softEdge rad="317500"/>
          </a:effectLst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74336" y="274638"/>
            <a:ext cx="8229600" cy="2002234"/>
          </a:xfrm>
        </p:spPr>
        <p:txBody>
          <a:bodyPr>
            <a:normAutofit/>
          </a:bodyPr>
          <a:lstStyle/>
          <a:p>
            <a:pPr algn="ctr"/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ациональная </a:t>
            </a:r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борьба отличается простейшими правилами, и поэтому она дает базовую подготовку для всех видов </a:t>
            </a:r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борьбы</a:t>
            </a:r>
            <a:endParaRPr lang="ru-RU" sz="2400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70937912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427984" y="274638"/>
            <a:ext cx="4258816" cy="1143000"/>
          </a:xfrm>
        </p:spPr>
        <p:txBody>
          <a:bodyPr>
            <a:normAutofit/>
          </a:bodyPr>
          <a:lstStyle/>
          <a:p>
            <a:pPr algn="ctr"/>
            <a:r>
              <a:rPr lang="ru-RU" sz="4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Три точки:</a:t>
            </a:r>
            <a:endParaRPr lang="ru-RU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user1.01-01-tc-16\Desktop\национальная борьба\IMG_20230424_105001_64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2656"/>
            <a:ext cx="4788024" cy="5832648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4932040" y="1484784"/>
            <a:ext cx="3419872" cy="6617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b="1" dirty="0" smtClean="0">
              <a:solidFill>
                <a:srgbClr val="C00000"/>
              </a:solidFill>
            </a:endParaRPr>
          </a:p>
          <a:p>
            <a:pPr algn="ctr"/>
            <a:endParaRPr lang="ru-RU" sz="2000" b="1" dirty="0" smtClean="0">
              <a:solidFill>
                <a:srgbClr val="C00000"/>
              </a:solidFill>
            </a:endParaRPr>
          </a:p>
          <a:p>
            <a:pPr algn="ctr"/>
            <a:endParaRPr lang="ru-RU" sz="20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Правила 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соревнованиях постоянно меняются. Неизменными остаются те же пресловутые «три точки»: проигрывает тот, кто первым касается земли коленом или 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рукой</a:t>
            </a:r>
          </a:p>
          <a:p>
            <a:pPr algn="ctr"/>
            <a:endParaRPr lang="ru-RU" sz="24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73749574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908720"/>
            <a:ext cx="3538736" cy="5026570"/>
          </a:xfrm>
        </p:spPr>
        <p:txBody>
          <a:bodyPr>
            <a:normAutofit/>
          </a:bodyPr>
          <a:lstStyle/>
          <a:p>
            <a:pPr algn="ctr"/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Спорт </a:t>
            </a:r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предков</a:t>
            </a:r>
            <a:b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манит своей </a:t>
            </a:r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неповторимостью </a:t>
            </a:r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 быстротечностью. Каждый поединок не похож на </a:t>
            </a:r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другой</a:t>
            </a:r>
            <a:b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43400" y="188640"/>
            <a:ext cx="5400600" cy="6165304"/>
          </a:xfr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xmlns="" val="3901167591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Танец орла</a:t>
            </a:r>
            <a:r>
              <a:rPr lang="ru-RU" sz="4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3923928" y="1412776"/>
            <a:ext cx="4690864" cy="5112568"/>
          </a:xfrm>
        </p:spPr>
        <p:txBody>
          <a:bodyPr>
            <a:noAutofit/>
          </a:bodyPr>
          <a:lstStyle/>
          <a:p>
            <a:pPr algn="ctr"/>
            <a:endPara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Схватка - сражение двух </a:t>
            </a:r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характеров</a:t>
            </a:r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sz="4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user1.01-01-tc-16\Desktop\национальная борьба\IMG_20230424_105001_86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84784"/>
            <a:ext cx="3852936" cy="4437112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1521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Сойдутся </a:t>
            </a:r>
            <a:r>
              <a:rPr lang="ru-RU" sz="36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богатыри, а дальше,</a:t>
            </a:r>
            <a:br>
              <a:rPr lang="ru-RU" sz="36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как судьба </a:t>
            </a:r>
            <a:r>
              <a:rPr lang="ru-RU" sz="36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рассудит…</a:t>
            </a:r>
            <a:r>
              <a:rPr lang="ru-RU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95536" y="1700808"/>
            <a:ext cx="3744416" cy="4464496"/>
          </a:xfrm>
        </p:spPr>
        <p:txBody>
          <a:bodyPr>
            <a:normAutofit/>
          </a:bodyPr>
          <a:lstStyle/>
          <a:p>
            <a:pPr algn="ctr"/>
            <a:endPara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Мастерство 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плюс удача - вот из этих двух вещей и складывается 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победа</a:t>
            </a:r>
            <a:endParaRPr lang="ru-RU" sz="20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user1.01-01-tc-16\Downloads\Фото Дарижапов М.Д. Борьб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1628800"/>
            <a:ext cx="2880320" cy="50405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41567847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148064" y="0"/>
            <a:ext cx="3538736" cy="5805264"/>
          </a:xfrm>
          <a:solidFill>
            <a:schemeClr val="bg1"/>
          </a:solidFill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Когда </a:t>
            </a:r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выходят в круг силачи</a:t>
            </a:r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кровь закипает в </a:t>
            </a:r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жилах</a:t>
            </a:r>
            <a:b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Непонятно, у кого эмоции зашкаливают больше: у тех, кто сходится в жесткой схватке - борцов, или у тех, кто находится за кругом - болельщиков</a:t>
            </a:r>
            <a:r>
              <a:rPr lang="ru-RU" sz="2000" dirty="0" smtClean="0"/>
              <a:t>.</a:t>
            </a:r>
            <a:r>
              <a:rPr lang="ru-RU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3140968"/>
            <a:ext cx="8229600" cy="2866323"/>
          </a:xfrm>
        </p:spPr>
        <p:txBody>
          <a:bodyPr>
            <a:normAutofit/>
          </a:bodyPr>
          <a:lstStyle/>
          <a:p>
            <a:pPr algn="ctr"/>
            <a:endParaRPr lang="ru-RU" sz="20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1.01-01-tc-16\Downloads\Фото Национальная борьб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4608512" cy="554461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844039345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169</TotalTime>
  <Words>128</Words>
  <Application>Microsoft Office PowerPoint</Application>
  <PresentationFormat>Экран (4:3)</PresentationFormat>
  <Paragraphs>55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Открытая</vt:lpstr>
      <vt:lpstr>ГОСУДАРСТВЕННАЯ БЮДЖЕТНОЕ ПРОФЕССИОНАЛЬНОЕ ОБРАЗОВАТЕЛЬНОЕ УЧРЕЖДЕНИЕ  «БАЙКАЛЬСКИЙ КОЛЛЕДЖ ТУРИЗМА и СЕРВИСА»</vt:lpstr>
      <vt:lpstr>Национальная борьба-это залог  побед и правильного воспитания  Бурятская национальная борьба «Барилдаан» испокон веков почитается у бурят</vt:lpstr>
      <vt:lpstr>Этот вид спорта воспитывает силу и ловкость, смелость и упорство, прививает молодому поколению уважение к истории и традициям своего народа</vt:lpstr>
      <vt:lpstr>Национальная борьба отличается простейшими правилами, и поэтому она дает базовую подготовку для всех видов борьбы</vt:lpstr>
      <vt:lpstr>Три точки:</vt:lpstr>
      <vt:lpstr>Спорт предков  манит своей неповторимостью и быстротечностью. Каждый поединок не похож на другой     </vt:lpstr>
      <vt:lpstr>«Танец орла»</vt:lpstr>
      <vt:lpstr> Сойдутся богатыри, а дальше,  как судьба рассудит… </vt:lpstr>
      <vt:lpstr> Когда выходят в круг силачи,  кровь закипает в жилах  Непонятно, у кого эмоции зашкаливают больше: у тех, кто сходится в жесткой схватке - борцов, или у тех, кто находится за кругом - болельщиков. </vt:lpstr>
      <vt:lpstr>Национальная борьба - эффектное зрелище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ГОСУДАРСТВЕННАЯ БЮДЖЕТНОЕ ПРОФЕССИОНАЛЬНОЕ ОБРАЗОВАТЕЛЬНОЕ УЧРЕЖДЕНИЕ  «БАЙКАЛЬСКИЙ КОЛЛЕДЖ ТУРИЗМА и СЕРВИСА»</dc:title>
  <dc:creator>Альбина</dc:creator>
  <cp:lastModifiedBy>user1</cp:lastModifiedBy>
  <cp:revision>18</cp:revision>
  <dcterms:created xsi:type="dcterms:W3CDTF">2023-04-24T02:56:07Z</dcterms:created>
  <dcterms:modified xsi:type="dcterms:W3CDTF">2023-04-27T03:05:55Z</dcterms:modified>
</cp:coreProperties>
</file>