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3"/>
  </p:notesMasterIdLst>
  <p:sldIdLst>
    <p:sldId id="288" r:id="rId3"/>
    <p:sldId id="256" r:id="rId4"/>
    <p:sldId id="259" r:id="rId5"/>
    <p:sldId id="276" r:id="rId6"/>
    <p:sldId id="263" r:id="rId7"/>
    <p:sldId id="295" r:id="rId8"/>
    <p:sldId id="281" r:id="rId9"/>
    <p:sldId id="296" r:id="rId10"/>
    <p:sldId id="297" r:id="rId11"/>
    <p:sldId id="307" r:id="rId12"/>
    <p:sldId id="298" r:id="rId13"/>
    <p:sldId id="306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_rels/chart2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2.xml" Type="http://schemas.microsoft.com/office/2011/relationships/chartColorStyle"/><Relationship Id="rId1" Target="style2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Начало года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2647549940553866E-3"/>
          <c:y val="0.19725416688118663"/>
          <c:w val="0.62295379286215291"/>
          <c:h val="0.729617102164800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1B4-4E59-9D10-5A0CD2974F9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3E5-455B-B0A2-FBF488EB73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E3E5-455B-B0A2-FBF488EB73FC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3.5</c:v>
                </c:pt>
                <c:pt idx="2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E5-455B-B0A2-FBF488EB73F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84328441118478"/>
          <c:y val="0.22138630938025852"/>
          <c:w val="0.29641648440388879"/>
          <c:h val="0.2898986833441270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18900000" scaled="1"/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Конец </a:t>
            </a:r>
            <a:r>
              <a:rPr lang="ru-RU" dirty="0"/>
              <a:t>года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2647549940553866E-3"/>
          <c:y val="0.19725416688118663"/>
          <c:w val="0.62295379286215291"/>
          <c:h val="0.729617102164800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D4B6-4182-B482-AC2C6EAD33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D4B6-4182-B482-AC2C6EAD33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D4B6-4182-B482-AC2C6EAD33D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6.5</c:v>
                </c:pt>
                <c:pt idx="1">
                  <c:v>3.5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B6-4182-B482-AC2C6EAD33D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84328441118478"/>
          <c:y val="0.22138630938025852"/>
          <c:w val="0.29641648440388879"/>
          <c:h val="0.2898986833441270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18900000" scaled="1"/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887B8-7505-4B73-B12E-48135D1BAFD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342D5-65DA-4B71-8F98-072546B43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37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0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31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77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3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80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88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77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84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4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86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7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00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466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7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345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1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4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6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57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85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84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45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3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6" Target="../media/image28.jpeg" Type="http://schemas.openxmlformats.org/officeDocument/2006/relationships/image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6" Target="../media/image40.png" Type="http://schemas.openxmlformats.org/officeDocument/2006/relationships/image"/><Relationship Id="rId5" Target="../media/image39.jpe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4" Target="../media/image42.pn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4" Target="../media/image4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2.xml" Type="http://schemas.openxmlformats.org/officeDocument/2006/relationships/slideLayout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4" Target="../media/image9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7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4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08211"/>
            <a:ext cx="8424936" cy="2664296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  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развитие детей дошкольного возраста посредством художественной литературы»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789040"/>
            <a:ext cx="3831432" cy="25202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algn="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Подготовила: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воспитатель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Шевченко А.С.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527" y="171398"/>
            <a:ext cx="8568952" cy="67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ГОРОДА МЦЕНСКА «ДЕТСКИЙ САД № 11»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9771" y="-43404"/>
            <a:ext cx="9200582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0" y="-110908"/>
            <a:ext cx="8712968" cy="65958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Театральное представление для детей младшего возраста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116" y="908720"/>
            <a:ext cx="7272808" cy="545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6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9771" y="-43404"/>
            <a:ext cx="9200582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559"/>
            <a:ext cx="8712968" cy="52661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ыставка рисунков по сказкам А.С. Пушкина.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196752"/>
            <a:ext cx="6480720" cy="48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9771" y="-43404"/>
            <a:ext cx="9200582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0" y="-110908"/>
            <a:ext cx="8712968" cy="65958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городскую библиотеку им. И.А. Новикова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29" y="616184"/>
            <a:ext cx="4038453" cy="30288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784536"/>
            <a:ext cx="3816423" cy="28623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95" y="3784536"/>
            <a:ext cx="3789873" cy="28623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616184"/>
            <a:ext cx="3240360" cy="302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1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41061" y="-69282"/>
            <a:ext cx="9200582" cy="692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559"/>
            <a:ext cx="8712968" cy="52661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нас открылась «Книжная больница».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3600" y="3902465"/>
            <a:ext cx="3980775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45884">
            <a:off x="199853" y="974796"/>
            <a:ext cx="3750879" cy="28194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85790">
            <a:off x="5046621" y="979231"/>
            <a:ext cx="3810344" cy="285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41061" y="-69282"/>
            <a:ext cx="9200582" cy="692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559"/>
            <a:ext cx="8712968" cy="52661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овместно с детьми, были изготовлены книги своими руками.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86633">
            <a:off x="197462" y="749230"/>
            <a:ext cx="4022321" cy="30167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784">
            <a:off x="4849143" y="685259"/>
            <a:ext cx="3994070" cy="29955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72590">
            <a:off x="293237" y="3922751"/>
            <a:ext cx="3928719" cy="27778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506" y="3924401"/>
            <a:ext cx="3998533" cy="284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9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0" y="-99392"/>
            <a:ext cx="9143999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05" y="116632"/>
            <a:ext cx="9077557" cy="938997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участвовали в международном творческом конкурсе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«Наследники Победы»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заняли III место в номинации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«Литературная постановка»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969" y="908720"/>
            <a:ext cx="4126059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1" y="-29179"/>
            <a:ext cx="9143999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77557" cy="723149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подготовлены консультации для родителей, папки передвижки.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83024">
            <a:off x="247083" y="1041666"/>
            <a:ext cx="4176385" cy="31310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78841">
            <a:off x="4764268" y="3609941"/>
            <a:ext cx="4084266" cy="3063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550">
            <a:off x="5436811" y="861264"/>
            <a:ext cx="2679796" cy="2634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99" y="5315979"/>
            <a:ext cx="4258814" cy="180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35909" y="-171400"/>
            <a:ext cx="919052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48" y="1"/>
            <a:ext cx="9077557" cy="79344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«Подари книгу детскому саду».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723" y="620688"/>
            <a:ext cx="4431467" cy="5908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49052">
            <a:off x="6796936" y="48427"/>
            <a:ext cx="2041152" cy="149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1" y="0"/>
            <a:ext cx="9143999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42" y="18473"/>
            <a:ext cx="9077557" cy="118087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Буккроссинг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принцип - «Прочитал сам-передай другому!».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7158">
            <a:off x="107504" y="889266"/>
            <a:ext cx="5053764" cy="31891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7718">
            <a:off x="4053947" y="3405277"/>
            <a:ext cx="4918043" cy="321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7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0" y="-99392"/>
            <a:ext cx="9143999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42" y="18473"/>
            <a:ext cx="9077557" cy="81823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выявления уровня литературного развития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93443911"/>
              </p:ext>
            </p:extLst>
          </p:nvPr>
        </p:nvGraphicFramePr>
        <p:xfrm>
          <a:off x="2195201" y="836712"/>
          <a:ext cx="453650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397961624"/>
              </p:ext>
            </p:extLst>
          </p:nvPr>
        </p:nvGraphicFramePr>
        <p:xfrm>
          <a:off x="2195736" y="3933056"/>
          <a:ext cx="453650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6262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960"/>
            <a:ext cx="9144000" cy="687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506" y="5445224"/>
            <a:ext cx="8892988" cy="2088233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развитие дошкольников посредством ознакомления с художественной литературой.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детский кругозор в процессе знакомства с литературными произведениями разных жанров и тематики.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литературными образами самостоятельную и организованную двигательную деятельность детей.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примере произведений х/л воспитывать у детей привычку следить за своим внешним видом, развивать у детей умение сочувствовать, сопереживать положительным героям произведений.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литературными образами игровую, изобразительную деятельность детей, воспитывать желание выразить свои впечатления и переживания после прочтения художественного произведения в слове, рисунке, лепке.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естественно, выразительно пересказывать художественные произведения; учить понимать красоту и силу русского языка, применять в речи образные выражения и говорить красиво.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</a:rPr>
              <a:t>        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 rot="10800000">
            <a:off x="-1521" y="-44546"/>
            <a:ext cx="9171918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992888" cy="129614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Спасибо за внимание!!!</a:t>
            </a:r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pedcollege.tomsk.ru/moodle/pluginfile.php/14971/course/section/3385/a118eda509952f6f801d013bb4891e42b40562b90298e336bcabb24e9d8825e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197039" cy="502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1521" y="-44546"/>
            <a:ext cx="9171918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-44546"/>
            <a:ext cx="8280919" cy="101812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Изучена и проанализирована методическая литература по данной теме: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73576"/>
            <a:ext cx="7416824" cy="561662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«От рождения до школы» Н. Е.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Москва. Мозаика – Синтез 2015г.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Перспективное планирование по программе «От рождения до школы» изд. – «учитель», 2011г.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Гербова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В.В., Приобщение детей к художественной литературе. Программа и методические рекомендации. Мозаика-Синтез. Москва, 2008.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Боголюбская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К., Шевченко В. В. Художественное чтение и рассказывание в детском саду. Изд. -3-в. М., «Просвещение», 1970.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Ушаков О. С.,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Гавриш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 В. Знакомим  дошкольников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литературой.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М., 1998.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Карпинская Н. С. Художественное слово в воспитании детей. М., «Педагогика», 1972.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Найденов Б. С. Выразительность речи и чтения. М., «Просвещение», 1969.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Гурович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М., Берегова Л. Б., Логинова В. И.,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Пирадова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 И. Ребенок и книга: СПб.: 1999.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О.С. Ознакомление дошкольников с литературой и развитие речи. 3-е изд., дополнен. Методическое пособие. – М.: ТЦ Сфера, 2018.  </a:t>
            </a: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/>
          </a:p>
        </p:txBody>
      </p:sp>
      <p:pic>
        <p:nvPicPr>
          <p:cNvPr id="8196" name="Picture 4" descr="http://tob-school-17.ucoz.ru/2013-2014/Metod_rabota/Gatcelyk_I_A/kniga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002" y="2564904"/>
            <a:ext cx="1708834" cy="224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" y="-47625"/>
            <a:ext cx="9144000" cy="690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08520" y="-45983"/>
            <a:ext cx="9251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книжном уголке подобрана художественная литература по жанрам, тематике, соответствующей программе и возрастным особенностям детей.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836711"/>
            <a:ext cx="3839057" cy="58936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3522397"/>
            <a:ext cx="4485193" cy="32079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675" y="603711"/>
            <a:ext cx="3785323" cy="2862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1521" y="-44546"/>
            <a:ext cx="9171918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984776" cy="1440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76765"/>
            <a:ext cx="8676456" cy="79578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  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 в книжном уголке  менялась в соответствии с      темой недели.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16621" y="4720044"/>
            <a:ext cx="3096344" cy="10258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животных»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85389" y="4720044"/>
            <a:ext cx="3151960" cy="10258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недели: «К.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Чуковский Знакомство с автором и его произведениями»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86" y="1264714"/>
            <a:ext cx="4371106" cy="33538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264713"/>
            <a:ext cx="4131600" cy="3353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1521" y="-44546"/>
            <a:ext cx="9171918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984776" cy="1440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76765"/>
            <a:ext cx="8676456" cy="79578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всего учебного года для детей проводился ежедневный вечер чтения.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307" y="1272730"/>
            <a:ext cx="5710941" cy="42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368" y="5229200"/>
            <a:ext cx="1159141" cy="152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27269" y="-59759"/>
            <a:ext cx="9200582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71" y="-109344"/>
            <a:ext cx="8712968" cy="97017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ежедневно играли в настольные и дидактические игры по знакомым произведениям.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180823"/>
            <a:ext cx="2678949" cy="20092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0645">
            <a:off x="107504" y="1196752"/>
            <a:ext cx="3384376" cy="2484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48164">
            <a:off x="5458933" y="4121703"/>
            <a:ext cx="3529283" cy="26469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39492">
            <a:off x="5737056" y="918111"/>
            <a:ext cx="3169242" cy="2484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445594">
            <a:off x="341060" y="4083330"/>
            <a:ext cx="3549155" cy="2616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9771" y="-43404"/>
            <a:ext cx="9200582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71" y="-109344"/>
            <a:ext cx="8712968" cy="97017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больше загадок, считалок знает», «Расскажи стихи руками».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926770"/>
            <a:ext cx="3825687" cy="28692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926771"/>
            <a:ext cx="3816424" cy="28692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5" y="3931039"/>
            <a:ext cx="3825687" cy="28083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3931039"/>
            <a:ext cx="381642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8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avatars.mds.yandex.net/get-pdb/875592/321e4c20-fa5d-4fe1-9577-a300b13a7ac6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0886"/>
          <a:stretch/>
        </p:blipFill>
        <p:spPr bwMode="auto">
          <a:xfrm>
            <a:off x="-9771" y="-43404"/>
            <a:ext cx="9200582" cy="691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0" y="-110908"/>
            <a:ext cx="8712968" cy="97017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проведены игры-драматизации любимых художественных произведений.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841369"/>
            <a:ext cx="3954597" cy="29659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262" y="3969032"/>
            <a:ext cx="3954597" cy="2844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2262" y="841369"/>
            <a:ext cx="3954597" cy="29659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702" y="3928739"/>
            <a:ext cx="3959406" cy="288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61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TM02900722[[fn=Совет директоров]]</Template>
  <TotalTime>9525</TotalTime>
  <Words>421</Words>
  <Application>Microsoft Office PowerPoint</Application>
  <PresentationFormat>Экран (4:3)</PresentationFormat>
  <Paragraphs>55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Wingdings 2</vt:lpstr>
      <vt:lpstr>HDOfficeLightV0</vt:lpstr>
      <vt:lpstr>Тема Office</vt:lpstr>
      <vt:lpstr>      «Всестороннее развитие детей дошкольного возраста посредством художественной литературы»            </vt:lpstr>
      <vt:lpstr>     Цель: всестороннее развитие дошкольников посредством ознакомления с художественной литературой.  Задачи:  1) Расширять детский кругозор в процессе знакомства с литературными произведениями разных жанров и тематики. 2) Обогащать литературными образами самостоятельную и организованную двигательную деятельность детей. 3) На примере произведений х/л воспитывать у детей привычку следить за своим внешним видом, развивать у детей умение сочувствовать, сопереживать положительным героям произведений. 4) Обогащать литературными образами игровую, изобразительную деятельность детей, воспитывать желание выразить свои впечатления и переживания после прочтения художественного произведения в слове, рисунке, лепке. 5) Развивать умение естественно, выразительно пересказывать художественные произведения; учить понимать красоту и силу русского языка, применять в речи образные выражения и говорить красиво.             </vt:lpstr>
      <vt:lpstr>Изучена и проанализирована методическая литература по данной теме:</vt:lpstr>
      <vt:lpstr>Презентация PowerPoint</vt:lpstr>
      <vt:lpstr>    </vt:lpstr>
      <vt:lpstr>    </vt:lpstr>
      <vt:lpstr>Дети ежедневно играли в настольные и дидактические игры по знакомым произведениям.</vt:lpstr>
      <vt:lpstr>«Кто больше загадок, считалок знает», «Расскажи стихи руками».</vt:lpstr>
      <vt:lpstr>Были проведены игры-драматизации любимых художественных произведений.</vt:lpstr>
      <vt:lpstr>Театральное представление для детей младшего возраста </vt:lpstr>
      <vt:lpstr>Выставка рисунков по сказкам А.С. Пушкина.</vt:lpstr>
      <vt:lpstr>Экскурсия в городскую библиотеку им. И.А. Новикова</vt:lpstr>
      <vt:lpstr>У нас открылась «Книжная больница».</vt:lpstr>
      <vt:lpstr>Совместно с детьми, были изготовлены книги своими руками. </vt:lpstr>
      <vt:lpstr>Дети участвовали в международном творческом конкурсе «Наследники Победы», заняли III место в номинации «Литературная постановка».</vt:lpstr>
      <vt:lpstr>Работа с родителями:  подготовлены консультации для родителей, папки передвижки.</vt:lpstr>
      <vt:lpstr>Акция: «Подари книгу детскому саду». </vt:lpstr>
      <vt:lpstr>Акция: «Буккроссинг», главный принцип - «Прочитал сам-передай другому!». </vt:lpstr>
      <vt:lpstr>Диагностика выявления уровня литературного развития </vt:lpstr>
      <vt:lpstr>    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вадим головань</cp:lastModifiedBy>
  <cp:revision>350</cp:revision>
  <dcterms:created xsi:type="dcterms:W3CDTF">2017-05-04T14:56:21Z</dcterms:created>
  <dcterms:modified xsi:type="dcterms:W3CDTF">2023-04-06T16:11:14Z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2529784</vt:lpwstr>
  </property>
  <property fmtid="{D5CDD505-2E9C-101B-9397-08002B2CF9AE}" name="NXPowerLiteSettings" pid="3">
    <vt:lpwstr>E700052003A000</vt:lpwstr>
  </property>
  <property fmtid="{D5CDD505-2E9C-101B-9397-08002B2CF9AE}" name="NXPowerLiteVersion" pid="4">
    <vt:lpwstr>D9.1.7</vt:lpwstr>
  </property>
</Properties>
</file>