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2D4CE-0022-417A-8577-6A3B3B11AFF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FA357-2C58-43B7-B7EA-8013424D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305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59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57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08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14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70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324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77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71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036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306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01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BE2A2-0B01-4945-A966-70D15FB3CF08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6727-7855-47BF-9CBD-1326B7A9D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8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73891"/>
            <a:ext cx="12191999" cy="846151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95782" y="201071"/>
            <a:ext cx="6096000" cy="280076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«Ребёнок и Интернет: опасности, которые подстерегают наших детей»</a:t>
            </a:r>
            <a:endParaRPr lang="ru-RU" sz="4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108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4200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-34626" y="15997"/>
            <a:ext cx="479637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i="1" cap="none" spc="0" dirty="0" smtClean="0">
                <a:ln/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почему же </a:t>
            </a:r>
          </a:p>
          <a:p>
            <a:pPr algn="ctr"/>
            <a:r>
              <a:rPr lang="ru-RU" sz="5400" b="1" i="1" cap="none" spc="0" dirty="0" smtClean="0">
                <a:ln/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уходят </a:t>
            </a:r>
          </a:p>
          <a:p>
            <a:pPr algn="ctr"/>
            <a:r>
              <a:rPr lang="ru-RU" sz="5400" b="1" i="1" cap="none" spc="0" dirty="0" smtClean="0">
                <a:ln/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интернет?</a:t>
            </a:r>
            <a:endParaRPr lang="ru-RU" sz="5400" b="1" i="1" cap="none" spc="0" dirty="0">
              <a:ln/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78397">
            <a:off x="9961603" y="544516"/>
            <a:ext cx="16898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FF00"/>
                </a:solidFill>
                <a:effectLst/>
              </a:rPr>
              <a:t>Лень</a:t>
            </a:r>
          </a:p>
          <a:p>
            <a:pPr algn="ctr"/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808290">
            <a:off x="5355509" y="740759"/>
            <a:ext cx="4134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FF00"/>
                </a:solidFill>
                <a:effectLst/>
              </a:rPr>
              <a:t>Одиночество</a:t>
            </a:r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356844">
            <a:off x="-18113" y="4749681"/>
            <a:ext cx="56110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FF00"/>
                </a:solidFill>
                <a:effectLst/>
              </a:rPr>
              <a:t>Игры заманивают</a:t>
            </a:r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482086">
            <a:off x="6129834" y="5279866"/>
            <a:ext cx="62536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FF00"/>
                </a:solidFill>
                <a:effectLst/>
              </a:rPr>
              <a:t>Легкость в общении</a:t>
            </a:r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0349176">
            <a:off x="-34626" y="2765386"/>
            <a:ext cx="5890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FF00"/>
                </a:solidFill>
                <a:effectLst/>
              </a:rPr>
              <a:t>Проблемы в семье</a:t>
            </a:r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2597" y="5892238"/>
            <a:ext cx="1184940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FFFF00"/>
                </a:solidFill>
                <a:effectLst/>
              </a:rPr>
              <a:t>Слишком много свободного времени</a:t>
            </a:r>
            <a:endParaRPr lang="ru-RU" sz="44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33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163112" y="-225471"/>
            <a:ext cx="543528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Депрессивные молодежные течения</a:t>
            </a:r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9701952">
            <a:off x="-372385" y="4322514"/>
            <a:ext cx="4550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Б</a:t>
            </a:r>
            <a:r>
              <a:rPr lang="ru-RU" sz="54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уллинг</a:t>
            </a:r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в сети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0320" y="2636673"/>
            <a:ext cx="2005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Секты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318979">
            <a:off x="8608282" y="3694544"/>
            <a:ext cx="34359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Наркотики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143860"/>
            <a:ext cx="3832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Экстремизм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36829">
            <a:off x="6638082" y="5300534"/>
            <a:ext cx="5141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Мошенничество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991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0836" y="0"/>
            <a:ext cx="123028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51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45</Words>
  <Application>Microsoft Office PowerPoint</Application>
  <PresentationFormat>Широкоэкранный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МБОУ ЦО 34</dc:creator>
  <cp:lastModifiedBy>МБОУ ЦО 34</cp:lastModifiedBy>
  <cp:revision>13</cp:revision>
  <dcterms:created xsi:type="dcterms:W3CDTF">2021-03-22T09:08:57Z</dcterms:created>
  <dcterms:modified xsi:type="dcterms:W3CDTF">2021-03-22T10:55:43Z</dcterms:modified>
</cp:coreProperties>
</file>