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65" r:id="rId2"/>
    <p:sldId id="257" r:id="rId3"/>
    <p:sldId id="264" r:id="rId4"/>
    <p:sldId id="263" r:id="rId5"/>
    <p:sldId id="262" r:id="rId6"/>
    <p:sldId id="261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ртем Тимошенко" userId="ec98900e5c5b6899" providerId="LiveId" clId="{4ECD953A-D993-4422-A5E5-A03AE7F04874}"/>
    <pc:docChg chg="undo custSel addSld delSld modSld sldOrd modMainMaster">
      <pc:chgData name="Артем Тимошенко" userId="ec98900e5c5b6899" providerId="LiveId" clId="{4ECD953A-D993-4422-A5E5-A03AE7F04874}" dt="2023-04-27T19:51:32.197" v="554" actId="2696"/>
      <pc:docMkLst>
        <pc:docMk/>
      </pc:docMkLst>
      <pc:sldChg chg="addSp delSp modSp new del mod setBg delAnim modAnim">
        <pc:chgData name="Артем Тимошенко" userId="ec98900e5c5b6899" providerId="LiveId" clId="{4ECD953A-D993-4422-A5E5-A03AE7F04874}" dt="2023-04-27T18:41:06.701" v="94" actId="2696"/>
        <pc:sldMkLst>
          <pc:docMk/>
          <pc:sldMk cId="457424299" sldId="256"/>
        </pc:sldMkLst>
        <pc:spChg chg="mod">
          <ac:chgData name="Артем Тимошенко" userId="ec98900e5c5b6899" providerId="LiveId" clId="{4ECD953A-D993-4422-A5E5-A03AE7F04874}" dt="2023-04-27T18:24:08.373" v="5"/>
          <ac:spMkLst>
            <pc:docMk/>
            <pc:sldMk cId="457424299" sldId="256"/>
            <ac:spMk id="2" creationId="{7C83901F-9EE1-32B9-2DC8-1F2B9DE8D16F}"/>
          </ac:spMkLst>
        </pc:spChg>
        <pc:spChg chg="mod">
          <ac:chgData name="Артем Тимошенко" userId="ec98900e5c5b6899" providerId="LiveId" clId="{4ECD953A-D993-4422-A5E5-A03AE7F04874}" dt="2023-04-27T18:24:08.373" v="5"/>
          <ac:spMkLst>
            <pc:docMk/>
            <pc:sldMk cId="457424299" sldId="256"/>
            <ac:spMk id="3" creationId="{C01365F5-F39C-6D63-D7D6-3BF2DD6A204B}"/>
          </ac:spMkLst>
        </pc:spChg>
        <pc:picChg chg="add del mod">
          <ac:chgData name="Артем Тимошенко" userId="ec98900e5c5b6899" providerId="LiveId" clId="{4ECD953A-D993-4422-A5E5-A03AE7F04874}" dt="2023-04-27T18:36:10.491" v="92" actId="21"/>
          <ac:picMkLst>
            <pc:docMk/>
            <pc:sldMk cId="457424299" sldId="256"/>
            <ac:picMk id="4" creationId="{436B5A3E-838F-E4C9-DBED-13969C885649}"/>
          </ac:picMkLst>
        </pc:picChg>
      </pc:sldChg>
      <pc:sldChg chg="addSp delSp modSp new mod modAnim">
        <pc:chgData name="Артем Тимошенко" userId="ec98900e5c5b6899" providerId="LiveId" clId="{4ECD953A-D993-4422-A5E5-A03AE7F04874}" dt="2023-04-27T19:03:11.060" v="466" actId="1076"/>
        <pc:sldMkLst>
          <pc:docMk/>
          <pc:sldMk cId="739189519" sldId="257"/>
        </pc:sldMkLst>
        <pc:spChg chg="mod">
          <ac:chgData name="Артем Тимошенко" userId="ec98900e5c5b6899" providerId="LiveId" clId="{4ECD953A-D993-4422-A5E5-A03AE7F04874}" dt="2023-04-27T18:24:08.373" v="5"/>
          <ac:spMkLst>
            <pc:docMk/>
            <pc:sldMk cId="739189519" sldId="257"/>
            <ac:spMk id="2" creationId="{7037C968-1AF3-4AEF-A12C-CC515EFF8FAE}"/>
          </ac:spMkLst>
        </pc:spChg>
        <pc:spChg chg="mod">
          <ac:chgData name="Артем Тимошенко" userId="ec98900e5c5b6899" providerId="LiveId" clId="{4ECD953A-D993-4422-A5E5-A03AE7F04874}" dt="2023-04-27T18:24:08.373" v="5"/>
          <ac:spMkLst>
            <pc:docMk/>
            <pc:sldMk cId="739189519" sldId="257"/>
            <ac:spMk id="3" creationId="{4DC0B859-3D84-FBAE-BD27-B1D1BA080D1A}"/>
          </ac:spMkLst>
        </pc:spChg>
        <pc:spChg chg="add mod">
          <ac:chgData name="Артем Тимошенко" userId="ec98900e5c5b6899" providerId="LiveId" clId="{4ECD953A-D993-4422-A5E5-A03AE7F04874}" dt="2023-04-27T19:03:01.445" v="463" actId="1076"/>
          <ac:spMkLst>
            <pc:docMk/>
            <pc:sldMk cId="739189519" sldId="257"/>
            <ac:spMk id="5" creationId="{239D3BAF-F669-13BE-D5FB-CAFA980A7E82}"/>
          </ac:spMkLst>
        </pc:spChg>
        <pc:spChg chg="add mod">
          <ac:chgData name="Артем Тимошенко" userId="ec98900e5c5b6899" providerId="LiveId" clId="{4ECD953A-D993-4422-A5E5-A03AE7F04874}" dt="2023-04-27T19:03:11.060" v="466" actId="1076"/>
          <ac:spMkLst>
            <pc:docMk/>
            <pc:sldMk cId="739189519" sldId="257"/>
            <ac:spMk id="6" creationId="{04B998A1-1BF3-644A-88C7-9BCC397EF8FF}"/>
          </ac:spMkLst>
        </pc:spChg>
        <pc:picChg chg="add mod">
          <ac:chgData name="Артем Тимошенко" userId="ec98900e5c5b6899" providerId="LiveId" clId="{4ECD953A-D993-4422-A5E5-A03AE7F04874}" dt="2023-04-27T18:49:24.844" v="164" actId="14100"/>
          <ac:picMkLst>
            <pc:docMk/>
            <pc:sldMk cId="739189519" sldId="257"/>
            <ac:picMk id="4" creationId="{09FFED3A-764C-E9B1-2659-B5FE4CC6ECA6}"/>
          </ac:picMkLst>
        </pc:picChg>
        <pc:picChg chg="add del mod">
          <ac:chgData name="Артем Тимошенко" userId="ec98900e5c5b6899" providerId="LiveId" clId="{4ECD953A-D993-4422-A5E5-A03AE7F04874}" dt="2023-04-27T18:50:15.975" v="170" actId="22"/>
          <ac:picMkLst>
            <pc:docMk/>
            <pc:sldMk cId="739189519" sldId="257"/>
            <ac:picMk id="8" creationId="{B1915813-B95C-0594-3A84-4FAC63EA021E}"/>
          </ac:picMkLst>
        </pc:picChg>
      </pc:sldChg>
      <pc:sldChg chg="modSp new del ord">
        <pc:chgData name="Артем Тимошенко" userId="ec98900e5c5b6899" providerId="LiveId" clId="{4ECD953A-D993-4422-A5E5-A03AE7F04874}" dt="2023-04-27T19:51:32.197" v="554" actId="2696"/>
        <pc:sldMkLst>
          <pc:docMk/>
          <pc:sldMk cId="2298772059" sldId="258"/>
        </pc:sldMkLst>
        <pc:spChg chg="mod">
          <ac:chgData name="Артем Тимошенко" userId="ec98900e5c5b6899" providerId="LiveId" clId="{4ECD953A-D993-4422-A5E5-A03AE7F04874}" dt="2023-04-27T18:24:08.373" v="5"/>
          <ac:spMkLst>
            <pc:docMk/>
            <pc:sldMk cId="2298772059" sldId="258"/>
            <ac:spMk id="2" creationId="{A5158B95-1169-6246-4B05-A5182FF7CF29}"/>
          </ac:spMkLst>
        </pc:spChg>
        <pc:spChg chg="mod">
          <ac:chgData name="Артем Тимошенко" userId="ec98900e5c5b6899" providerId="LiveId" clId="{4ECD953A-D993-4422-A5E5-A03AE7F04874}" dt="2023-04-27T18:24:08.373" v="5"/>
          <ac:spMkLst>
            <pc:docMk/>
            <pc:sldMk cId="2298772059" sldId="258"/>
            <ac:spMk id="3" creationId="{A9C4E2DA-73A4-34BA-14F4-E9A542D9BFFA}"/>
          </ac:spMkLst>
        </pc:spChg>
      </pc:sldChg>
      <pc:sldChg chg="modSp new del">
        <pc:chgData name="Артем Тимошенко" userId="ec98900e5c5b6899" providerId="LiveId" clId="{4ECD953A-D993-4422-A5E5-A03AE7F04874}" dt="2023-04-27T19:51:30.020" v="553" actId="2696"/>
        <pc:sldMkLst>
          <pc:docMk/>
          <pc:sldMk cId="1446506833" sldId="259"/>
        </pc:sldMkLst>
        <pc:spChg chg="mod">
          <ac:chgData name="Артем Тимошенко" userId="ec98900e5c5b6899" providerId="LiveId" clId="{4ECD953A-D993-4422-A5E5-A03AE7F04874}" dt="2023-04-27T18:24:08.373" v="5"/>
          <ac:spMkLst>
            <pc:docMk/>
            <pc:sldMk cId="1446506833" sldId="259"/>
            <ac:spMk id="2" creationId="{573BBB02-8646-5A6D-2EFC-960C0217F752}"/>
          </ac:spMkLst>
        </pc:spChg>
        <pc:spChg chg="mod">
          <ac:chgData name="Артем Тимошенко" userId="ec98900e5c5b6899" providerId="LiveId" clId="{4ECD953A-D993-4422-A5E5-A03AE7F04874}" dt="2023-04-27T18:24:08.373" v="5"/>
          <ac:spMkLst>
            <pc:docMk/>
            <pc:sldMk cId="1446506833" sldId="259"/>
            <ac:spMk id="3" creationId="{3543903B-62CF-1561-9280-DC57BF60B65D}"/>
          </ac:spMkLst>
        </pc:spChg>
      </pc:sldChg>
      <pc:sldChg chg="add">
        <pc:chgData name="Артем Тимошенко" userId="ec98900e5c5b6899" providerId="LiveId" clId="{4ECD953A-D993-4422-A5E5-A03AE7F04874}" dt="2023-04-27T18:32:40.376" v="85"/>
        <pc:sldMkLst>
          <pc:docMk/>
          <pc:sldMk cId="2690009738" sldId="260"/>
        </pc:sldMkLst>
      </pc:sldChg>
      <pc:sldChg chg="addSp delSp modSp add mod">
        <pc:chgData name="Артем Тимошенко" userId="ec98900e5c5b6899" providerId="LiveId" clId="{4ECD953A-D993-4422-A5E5-A03AE7F04874}" dt="2023-04-27T19:18:20.924" v="550"/>
        <pc:sldMkLst>
          <pc:docMk/>
          <pc:sldMk cId="3883257494" sldId="261"/>
        </pc:sldMkLst>
        <pc:spChg chg="add mod">
          <ac:chgData name="Артем Тимошенко" userId="ec98900e5c5b6899" providerId="LiveId" clId="{4ECD953A-D993-4422-A5E5-A03AE7F04874}" dt="2023-04-27T19:18:19.687" v="548" actId="20577"/>
          <ac:spMkLst>
            <pc:docMk/>
            <pc:sldMk cId="3883257494" sldId="261"/>
            <ac:spMk id="5" creationId="{3D5A73A2-EC7B-F6D8-7B49-1FF9108BCAED}"/>
          </ac:spMkLst>
        </pc:spChg>
        <pc:spChg chg="add del mod">
          <ac:chgData name="Артем Тимошенко" userId="ec98900e5c5b6899" providerId="LiveId" clId="{4ECD953A-D993-4422-A5E5-A03AE7F04874}" dt="2023-04-27T19:18:20.924" v="550"/>
          <ac:spMkLst>
            <pc:docMk/>
            <pc:sldMk cId="3883257494" sldId="261"/>
            <ac:spMk id="6" creationId="{72788306-A3CB-5897-55BE-16E42A5C17FA}"/>
          </ac:spMkLst>
        </pc:spChg>
        <pc:spChg chg="add mod">
          <ac:chgData name="Артем Тимошенко" userId="ec98900e5c5b6899" providerId="LiveId" clId="{4ECD953A-D993-4422-A5E5-A03AE7F04874}" dt="2023-04-27T19:17:34.798" v="527" actId="1076"/>
          <ac:spMkLst>
            <pc:docMk/>
            <pc:sldMk cId="3883257494" sldId="261"/>
            <ac:spMk id="7" creationId="{460B2624-3B1C-6B6C-DFB5-D4115FF47544}"/>
          </ac:spMkLst>
        </pc:spChg>
      </pc:sldChg>
      <pc:sldChg chg="add">
        <pc:chgData name="Артем Тимошенко" userId="ec98900e5c5b6899" providerId="LiveId" clId="{4ECD953A-D993-4422-A5E5-A03AE7F04874}" dt="2023-04-27T18:32:44.313" v="87"/>
        <pc:sldMkLst>
          <pc:docMk/>
          <pc:sldMk cId="700681837" sldId="262"/>
        </pc:sldMkLst>
      </pc:sldChg>
      <pc:sldChg chg="addSp modSp add mod modAnim">
        <pc:chgData name="Артем Тимошенко" userId="ec98900e5c5b6899" providerId="LiveId" clId="{4ECD953A-D993-4422-A5E5-A03AE7F04874}" dt="2023-04-27T19:04:43.061" v="497"/>
        <pc:sldMkLst>
          <pc:docMk/>
          <pc:sldMk cId="1427841854" sldId="263"/>
        </pc:sldMkLst>
        <pc:spChg chg="add mod">
          <ac:chgData name="Артем Тимошенко" userId="ec98900e5c5b6899" providerId="LiveId" clId="{4ECD953A-D993-4422-A5E5-A03AE7F04874}" dt="2023-04-27T19:02:33.470" v="451" actId="403"/>
          <ac:spMkLst>
            <pc:docMk/>
            <pc:sldMk cId="1427841854" sldId="263"/>
            <ac:spMk id="5" creationId="{E4D14D49-35C9-A699-C232-2216F53FD31B}"/>
          </ac:spMkLst>
        </pc:spChg>
        <pc:spChg chg="add mod">
          <ac:chgData name="Артем Тимошенко" userId="ec98900e5c5b6899" providerId="LiveId" clId="{4ECD953A-D993-4422-A5E5-A03AE7F04874}" dt="2023-04-27T19:03:58.955" v="475" actId="403"/>
          <ac:spMkLst>
            <pc:docMk/>
            <pc:sldMk cId="1427841854" sldId="263"/>
            <ac:spMk id="6" creationId="{EDE72503-2914-B0F2-BEE5-84E4CE20CE13}"/>
          </ac:spMkLst>
        </pc:spChg>
      </pc:sldChg>
      <pc:sldChg chg="addSp modSp add mod modAnim">
        <pc:chgData name="Артем Тимошенко" userId="ec98900e5c5b6899" providerId="LiveId" clId="{4ECD953A-D993-4422-A5E5-A03AE7F04874}" dt="2023-04-27T19:00:44.477" v="438" actId="1076"/>
        <pc:sldMkLst>
          <pc:docMk/>
          <pc:sldMk cId="1062734385" sldId="264"/>
        </pc:sldMkLst>
        <pc:spChg chg="add mod">
          <ac:chgData name="Артем Тимошенко" userId="ec98900e5c5b6899" providerId="LiveId" clId="{4ECD953A-D993-4422-A5E5-A03AE7F04874}" dt="2023-04-27T18:53:09.109" v="235" actId="14100"/>
          <ac:spMkLst>
            <pc:docMk/>
            <pc:sldMk cId="1062734385" sldId="264"/>
            <ac:spMk id="5" creationId="{2AD81F1B-FA89-1F8D-CFE7-DD10F144020F}"/>
          </ac:spMkLst>
        </pc:spChg>
        <pc:spChg chg="add mod">
          <ac:chgData name="Артем Тимошенко" userId="ec98900e5c5b6899" providerId="LiveId" clId="{4ECD953A-D993-4422-A5E5-A03AE7F04874}" dt="2023-04-27T18:58:13.477" v="379" actId="1076"/>
          <ac:spMkLst>
            <pc:docMk/>
            <pc:sldMk cId="1062734385" sldId="264"/>
            <ac:spMk id="6" creationId="{02384555-EB33-D219-389E-7711F334E438}"/>
          </ac:spMkLst>
        </pc:spChg>
        <pc:spChg chg="add mod">
          <ac:chgData name="Артем Тимошенко" userId="ec98900e5c5b6899" providerId="LiveId" clId="{4ECD953A-D993-4422-A5E5-A03AE7F04874}" dt="2023-04-27T18:53:54.333" v="255" actId="1076"/>
          <ac:spMkLst>
            <pc:docMk/>
            <pc:sldMk cId="1062734385" sldId="264"/>
            <ac:spMk id="7" creationId="{7B46EEFB-1BC0-4221-1985-AE8DBE3021EA}"/>
          </ac:spMkLst>
        </pc:spChg>
        <pc:spChg chg="add mod">
          <ac:chgData name="Артем Тимошенко" userId="ec98900e5c5b6899" providerId="LiveId" clId="{4ECD953A-D993-4422-A5E5-A03AE7F04874}" dt="2023-04-27T18:56:09.468" v="326" actId="1076"/>
          <ac:spMkLst>
            <pc:docMk/>
            <pc:sldMk cId="1062734385" sldId="264"/>
            <ac:spMk id="8" creationId="{2544D308-58CD-9144-849F-B66B11A8D172}"/>
          </ac:spMkLst>
        </pc:spChg>
        <pc:spChg chg="add mod">
          <ac:chgData name="Артем Тимошенко" userId="ec98900e5c5b6899" providerId="LiveId" clId="{4ECD953A-D993-4422-A5E5-A03AE7F04874}" dt="2023-04-27T19:00:37.157" v="436" actId="1076"/>
          <ac:spMkLst>
            <pc:docMk/>
            <pc:sldMk cId="1062734385" sldId="264"/>
            <ac:spMk id="9" creationId="{677B251B-A624-ABB4-0CAC-E3C5D1006655}"/>
          </ac:spMkLst>
        </pc:spChg>
        <pc:spChg chg="add mod">
          <ac:chgData name="Артем Тимошенко" userId="ec98900e5c5b6899" providerId="LiveId" clId="{4ECD953A-D993-4422-A5E5-A03AE7F04874}" dt="2023-04-27T19:00:31.341" v="434" actId="1076"/>
          <ac:spMkLst>
            <pc:docMk/>
            <pc:sldMk cId="1062734385" sldId="264"/>
            <ac:spMk id="10" creationId="{7626D62E-FE01-1E4B-0381-6D6BD1F305EE}"/>
          </ac:spMkLst>
        </pc:spChg>
        <pc:spChg chg="add mod">
          <ac:chgData name="Артем Тимошенко" userId="ec98900e5c5b6899" providerId="LiveId" clId="{4ECD953A-D993-4422-A5E5-A03AE7F04874}" dt="2023-04-27T19:00:44.477" v="438" actId="1076"/>
          <ac:spMkLst>
            <pc:docMk/>
            <pc:sldMk cId="1062734385" sldId="264"/>
            <ac:spMk id="11" creationId="{AE480F73-3BA5-92B0-8A86-056B9C0D194A}"/>
          </ac:spMkLst>
        </pc:spChg>
        <pc:spChg chg="add mod">
          <ac:chgData name="Артем Тимошенко" userId="ec98900e5c5b6899" providerId="LiveId" clId="{4ECD953A-D993-4422-A5E5-A03AE7F04874}" dt="2023-04-27T19:00:40.557" v="437" actId="1076"/>
          <ac:spMkLst>
            <pc:docMk/>
            <pc:sldMk cId="1062734385" sldId="264"/>
            <ac:spMk id="12" creationId="{72D759E5-70D1-53D0-D418-5337DDD75C46}"/>
          </ac:spMkLst>
        </pc:spChg>
        <pc:spChg chg="add mod">
          <ac:chgData name="Артем Тимошенко" userId="ec98900e5c5b6899" providerId="LiveId" clId="{4ECD953A-D993-4422-A5E5-A03AE7F04874}" dt="2023-04-27T19:00:34.668" v="435" actId="1076"/>
          <ac:spMkLst>
            <pc:docMk/>
            <pc:sldMk cId="1062734385" sldId="264"/>
            <ac:spMk id="13" creationId="{E8A9568E-05F9-006F-2B37-7FC9F05C6BF7}"/>
          </ac:spMkLst>
        </pc:spChg>
      </pc:sldChg>
      <pc:sldChg chg="addSp delSp modSp add mod delAnim modAnim">
        <pc:chgData name="Артем Тимошенко" userId="ec98900e5c5b6899" providerId="LiveId" clId="{4ECD953A-D993-4422-A5E5-A03AE7F04874}" dt="2023-04-27T19:51:26.114" v="552" actId="21"/>
        <pc:sldMkLst>
          <pc:docMk/>
          <pc:sldMk cId="3991305805" sldId="265"/>
        </pc:sldMkLst>
        <pc:picChg chg="mod">
          <ac:chgData name="Артем Тимошенко" userId="ec98900e5c5b6899" providerId="LiveId" clId="{4ECD953A-D993-4422-A5E5-A03AE7F04874}" dt="2023-04-27T18:45:14.016" v="104" actId="14100"/>
          <ac:picMkLst>
            <pc:docMk/>
            <pc:sldMk cId="3991305805" sldId="265"/>
            <ac:picMk id="4" creationId="{09FFED3A-764C-E9B1-2659-B5FE4CC6ECA6}"/>
          </ac:picMkLst>
        </pc:picChg>
        <pc:picChg chg="add del mod">
          <ac:chgData name="Артем Тимошенко" userId="ec98900e5c5b6899" providerId="LiveId" clId="{4ECD953A-D993-4422-A5E5-A03AE7F04874}" dt="2023-04-27T18:41:57.400" v="99" actId="21"/>
          <ac:picMkLst>
            <pc:docMk/>
            <pc:sldMk cId="3991305805" sldId="265"/>
            <ac:picMk id="6" creationId="{E840E7ED-47C5-CD02-EF82-8AEC0E4AB9AC}"/>
          </ac:picMkLst>
        </pc:picChg>
        <pc:picChg chg="add del mod">
          <ac:chgData name="Артем Тимошенко" userId="ec98900e5c5b6899" providerId="LiveId" clId="{4ECD953A-D993-4422-A5E5-A03AE7F04874}" dt="2023-04-27T19:50:54.316" v="551" actId="21"/>
          <ac:picMkLst>
            <pc:docMk/>
            <pc:sldMk cId="3991305805" sldId="265"/>
            <ac:picMk id="7" creationId="{F45C64BD-82B0-CC1E-6F0A-CC822FD8AFA3}"/>
          </ac:picMkLst>
        </pc:picChg>
        <pc:picChg chg="add del mod">
          <ac:chgData name="Артем Тимошенко" userId="ec98900e5c5b6899" providerId="LiveId" clId="{4ECD953A-D993-4422-A5E5-A03AE7F04874}" dt="2023-04-27T19:51:26.114" v="552" actId="21"/>
          <ac:picMkLst>
            <pc:docMk/>
            <pc:sldMk cId="3991305805" sldId="265"/>
            <ac:picMk id="9" creationId="{BE5AB078-CD45-6CB4-EAB7-C89D38E622D5}"/>
          </ac:picMkLst>
        </pc:picChg>
        <pc:picChg chg="add del mod">
          <ac:chgData name="Артем Тимошенко" userId="ec98900e5c5b6899" providerId="LiveId" clId="{4ECD953A-D993-4422-A5E5-A03AE7F04874}" dt="2023-04-27T18:45:14.425" v="105"/>
          <ac:picMkLst>
            <pc:docMk/>
            <pc:sldMk cId="3991305805" sldId="265"/>
            <ac:picMk id="1026" creationId="{BBC88091-9454-8346-2A93-82CD8F5E3FBD}"/>
          </ac:picMkLst>
        </pc:picChg>
      </pc:sldChg>
      <pc:sldMasterChg chg="addSldLayout">
        <pc:chgData name="Артем Тимошенко" userId="ec98900e5c5b6899" providerId="LiveId" clId="{4ECD953A-D993-4422-A5E5-A03AE7F04874}" dt="2023-04-27T18:23:43.331" v="0" actId="680"/>
        <pc:sldMasterMkLst>
          <pc:docMk/>
          <pc:sldMasterMk cId="3181501975" sldId="2147483648"/>
        </pc:sldMasterMkLst>
        <pc:sldLayoutChg chg="add">
          <pc:chgData name="Артем Тимошенко" userId="ec98900e5c5b6899" providerId="LiveId" clId="{4ECD953A-D993-4422-A5E5-A03AE7F04874}" dt="2023-04-27T18:23:43.331" v="0" actId="680"/>
          <pc:sldLayoutMkLst>
            <pc:docMk/>
            <pc:sldMasterMk cId="3181501975" sldId="2147483648"/>
            <pc:sldLayoutMk cId="3781393819" sldId="2147483649"/>
          </pc:sldLayoutMkLst>
        </pc:sldLayoutChg>
      </pc:sldMasterChg>
      <pc:sldMasterChg chg="setBg modSldLayout">
        <pc:chgData name="Артем Тимошенко" userId="ec98900e5c5b6899" providerId="LiveId" clId="{4ECD953A-D993-4422-A5E5-A03AE7F04874}" dt="2023-04-27T18:25:25.238" v="77"/>
        <pc:sldMasterMkLst>
          <pc:docMk/>
          <pc:sldMasterMk cId="584344011" sldId="2147483662"/>
        </pc:sldMasterMkLst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548196654" sldId="2147483663"/>
          </pc:sldLayoutMkLst>
        </pc:sldLayoutChg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2662246134" sldId="2147483664"/>
          </pc:sldLayoutMkLst>
        </pc:sldLayoutChg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3755195044" sldId="2147483665"/>
          </pc:sldLayoutMkLst>
        </pc:sldLayoutChg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652057912" sldId="2147483666"/>
          </pc:sldLayoutMkLst>
        </pc:sldLayoutChg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2724012677" sldId="2147483667"/>
          </pc:sldLayoutMkLst>
        </pc:sldLayoutChg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788227762" sldId="2147483668"/>
          </pc:sldLayoutMkLst>
        </pc:sldLayoutChg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3306632342" sldId="2147483669"/>
          </pc:sldLayoutMkLst>
        </pc:sldLayoutChg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1177144052" sldId="2147483670"/>
          </pc:sldLayoutMkLst>
        </pc:sldLayoutChg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1901234674" sldId="2147483671"/>
          </pc:sldLayoutMkLst>
        </pc:sldLayoutChg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2500679533" sldId="2147483672"/>
          </pc:sldLayoutMkLst>
        </pc:sldLayoutChg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1534022375" sldId="2147483673"/>
          </pc:sldLayoutMkLst>
        </pc:sldLayoutChg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1528089975" sldId="2147483674"/>
          </pc:sldLayoutMkLst>
        </pc:sldLayoutChg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298110294" sldId="2147483675"/>
          </pc:sldLayoutMkLst>
        </pc:sldLayoutChg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403809661" sldId="2147483676"/>
          </pc:sldLayoutMkLst>
        </pc:sldLayoutChg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3028150346" sldId="2147483677"/>
          </pc:sldLayoutMkLst>
        </pc:sldLayoutChg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508773316" sldId="2147483678"/>
          </pc:sldLayoutMkLst>
        </pc:sldLayoutChg>
        <pc:sldLayoutChg chg="setBg">
          <pc:chgData name="Артем Тимошенко" userId="ec98900e5c5b6899" providerId="LiveId" clId="{4ECD953A-D993-4422-A5E5-A03AE7F04874}" dt="2023-04-27T18:25:25.238" v="77"/>
          <pc:sldLayoutMkLst>
            <pc:docMk/>
            <pc:sldMasterMk cId="584344011" sldId="2147483662"/>
            <pc:sldLayoutMk cId="2510770872" sldId="214748367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196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67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022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8089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10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09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150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773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770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246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195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057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012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227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63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44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234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96DFF08F-DC6B-4601-B491-B0F83F6DD2DA}" type="datetimeFigureOut">
              <a:rPr lang="en-US" smtClean="0"/>
              <a:pPr/>
              <a:t>4/28/2023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3440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37C968-1AF3-4AEF-A12C-CC515EFF8F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DC0B859-3D84-FBAE-BD27-B1D1BA080D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FFED3A-764C-E9B1-2659-B5FE4CC6E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305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37C968-1AF3-4AEF-A12C-CC515EFF8F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DC0B859-3D84-FBAE-BD27-B1D1BA080D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FFED3A-764C-E9B1-2659-B5FE4CC6E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0026" y="0"/>
            <a:ext cx="12392025" cy="68532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9D3BAF-F669-13BE-D5FB-CAFA980A7E82}"/>
              </a:ext>
            </a:extLst>
          </p:cNvPr>
          <p:cNvSpPr txBox="1"/>
          <p:nvPr/>
        </p:nvSpPr>
        <p:spPr>
          <a:xfrm>
            <a:off x="3061648" y="827904"/>
            <a:ext cx="7440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час на тему: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B998A1-1BF3-644A-88C7-9BCC397EF8FF}"/>
              </a:ext>
            </a:extLst>
          </p:cNvPr>
          <p:cNvSpPr txBox="1"/>
          <p:nvPr/>
        </p:nvSpPr>
        <p:spPr>
          <a:xfrm>
            <a:off x="3633836" y="2755417"/>
            <a:ext cx="6106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«Береги природу»</a:t>
            </a:r>
            <a:endParaRPr lang="ru-RU" sz="5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18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37C968-1AF3-4AEF-A12C-CC515EFF8F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DC0B859-3D84-FBAE-BD27-B1D1BA080D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FFED3A-764C-E9B1-2659-B5FE4CC6E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D81F1B-FA89-1F8D-CFE7-DD10F144020F}"/>
              </a:ext>
            </a:extLst>
          </p:cNvPr>
          <p:cNvSpPr txBox="1"/>
          <p:nvPr/>
        </p:nvSpPr>
        <p:spPr>
          <a:xfrm>
            <a:off x="962526" y="827773"/>
            <a:ext cx="1247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384555-EB33-D219-389E-7711F334E438}"/>
              </a:ext>
            </a:extLst>
          </p:cNvPr>
          <p:cNvSpPr txBox="1"/>
          <p:nvPr/>
        </p:nvSpPr>
        <p:spPr>
          <a:xfrm>
            <a:off x="2045368" y="804325"/>
            <a:ext cx="7040079" cy="593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kern="1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нужно правильно беречь природу</a:t>
            </a:r>
            <a:endParaRPr lang="ru-RU" sz="3200" kern="100" dirty="0">
              <a:solidFill>
                <a:schemeClr val="accent4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46EEFB-1BC0-4221-1985-AE8DBE3021EA}"/>
              </a:ext>
            </a:extLst>
          </p:cNvPr>
          <p:cNvSpPr txBox="1"/>
          <p:nvPr/>
        </p:nvSpPr>
        <p:spPr>
          <a:xfrm>
            <a:off x="962526" y="1486776"/>
            <a:ext cx="2165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44D308-58CD-9144-849F-B66B11A8D172}"/>
              </a:ext>
            </a:extLst>
          </p:cNvPr>
          <p:cNvSpPr txBox="1"/>
          <p:nvPr/>
        </p:nvSpPr>
        <p:spPr>
          <a:xfrm>
            <a:off x="962526" y="2249846"/>
            <a:ext cx="2608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узнаем… 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7B251B-A624-ABB4-0CAC-E3C5D1006655}"/>
              </a:ext>
            </a:extLst>
          </p:cNvPr>
          <p:cNvSpPr txBox="1"/>
          <p:nvPr/>
        </p:nvSpPr>
        <p:spPr>
          <a:xfrm>
            <a:off x="962526" y="3375882"/>
            <a:ext cx="3590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научимся…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26D62E-FE01-1E4B-0381-6D6BD1F305EE}"/>
              </a:ext>
            </a:extLst>
          </p:cNvPr>
          <p:cNvSpPr txBox="1"/>
          <p:nvPr/>
        </p:nvSpPr>
        <p:spPr>
          <a:xfrm>
            <a:off x="962526" y="4328026"/>
            <a:ext cx="38597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Применим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480F73-3BA5-92B0-8A86-056B9C0D194A}"/>
              </a:ext>
            </a:extLst>
          </p:cNvPr>
          <p:cNvSpPr txBox="1"/>
          <p:nvPr/>
        </p:nvSpPr>
        <p:spPr>
          <a:xfrm>
            <a:off x="3359217" y="2249846"/>
            <a:ext cx="8412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почему важно беречь и сохранять природу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D759E5-70D1-53D0-D418-5337DDD75C46}"/>
              </a:ext>
            </a:extLst>
          </p:cNvPr>
          <p:cNvSpPr txBox="1"/>
          <p:nvPr/>
        </p:nvSpPr>
        <p:spPr>
          <a:xfrm>
            <a:off x="3830854" y="3375882"/>
            <a:ext cx="70224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бережному отношению к природе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A9568E-05F9-006F-2B37-7FC9F05C6BF7}"/>
              </a:ext>
            </a:extLst>
          </p:cNvPr>
          <p:cNvSpPr txBox="1"/>
          <p:nvPr/>
        </p:nvSpPr>
        <p:spPr>
          <a:xfrm>
            <a:off x="2959767" y="4339508"/>
            <a:ext cx="53516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на практике</a:t>
            </a:r>
          </a:p>
        </p:txBody>
      </p:sp>
    </p:spTree>
    <p:extLst>
      <p:ext uri="{BB962C8B-B14F-4D97-AF65-F5344CB8AC3E}">
        <p14:creationId xmlns:p14="http://schemas.microsoft.com/office/powerpoint/2010/main" val="106273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37C968-1AF3-4AEF-A12C-CC515EFF8F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DC0B859-3D84-FBAE-BD27-B1D1BA080D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FFED3A-764C-E9B1-2659-B5FE4CC6E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D14D49-35C9-A699-C232-2216F53FD31B}"/>
              </a:ext>
            </a:extLst>
          </p:cNvPr>
          <p:cNvSpPr txBox="1"/>
          <p:nvPr/>
        </p:nvSpPr>
        <p:spPr>
          <a:xfrm>
            <a:off x="4157663" y="460094"/>
            <a:ext cx="6000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равила работы в парах.</a:t>
            </a:r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E72503-2914-B0F2-BEE5-84E4CE20CE13}"/>
              </a:ext>
            </a:extLst>
          </p:cNvPr>
          <p:cNvSpPr txBox="1"/>
          <p:nvPr/>
        </p:nvSpPr>
        <p:spPr>
          <a:xfrm>
            <a:off x="400049" y="1386038"/>
            <a:ext cx="10953749" cy="4622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Слушай партнера внимательно. </a:t>
            </a:r>
            <a:endParaRPr lang="ru-RU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 Переспрашивай и уточняй, чтобы быть уверенным, что ты правильно его понял. </a:t>
            </a:r>
            <a:endParaRPr lang="ru-RU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 Отмечай прежде всего положительное. </a:t>
            </a:r>
            <a:endParaRPr lang="ru-RU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 Уважай чужие ошибки; вежливо объясняй свое мнение. </a:t>
            </a:r>
            <a:endParaRPr lang="ru-RU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Старайся работать без ошибок. </a:t>
            </a:r>
            <a:endParaRPr lang="ru-RU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84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37C968-1AF3-4AEF-A12C-CC515EFF8F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DC0B859-3D84-FBAE-BD27-B1D1BA080D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FFED3A-764C-E9B1-2659-B5FE4CC6E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681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37C968-1AF3-4AEF-A12C-CC515EFF8F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DC0B859-3D84-FBAE-BD27-B1D1BA080D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FFED3A-764C-E9B1-2659-B5FE4CC6E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5A73A2-EC7B-F6D8-7B49-1FF9108BCAED}"/>
              </a:ext>
            </a:extLst>
          </p:cNvPr>
          <p:cNvSpPr txBox="1"/>
          <p:nvPr/>
        </p:nvSpPr>
        <p:spPr>
          <a:xfrm>
            <a:off x="1087655" y="1034429"/>
            <a:ext cx="9375006" cy="4450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kern="1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по лесу гуляли, За природой наблюдали.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kern="1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Вверх на солнце посмотрели </a:t>
            </a:r>
            <a:endParaRPr lang="ru-RU" sz="2400" b="1" i="1" kern="1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kern="1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их лучики согрели.</a:t>
            </a:r>
            <a:endParaRPr lang="ru-RU" sz="2400" kern="100" dirty="0">
              <a:solidFill>
                <a:schemeClr val="accent4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kern="1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Бабочки летали,</a:t>
            </a:r>
            <a:endParaRPr lang="ru-RU" sz="2400" kern="100" dirty="0">
              <a:solidFill>
                <a:schemeClr val="accent4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kern="1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Крыльями махали.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kern="1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Дружно хлопаем,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kern="1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Ногами топаем!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kern="1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Хорошо мы погуляли,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kern="1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немножечко устали! </a:t>
            </a:r>
            <a:endParaRPr lang="ru-RU" sz="2400" kern="100" dirty="0">
              <a:solidFill>
                <a:schemeClr val="accent4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0B2624-3B1C-6B6C-DFB5-D4115FF47544}"/>
              </a:ext>
            </a:extLst>
          </p:cNvPr>
          <p:cNvSpPr txBox="1"/>
          <p:nvPr/>
        </p:nvSpPr>
        <p:spPr>
          <a:xfrm>
            <a:off x="3657599" y="241295"/>
            <a:ext cx="53516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</a:p>
        </p:txBody>
      </p:sp>
    </p:spTree>
    <p:extLst>
      <p:ext uri="{BB962C8B-B14F-4D97-AF65-F5344CB8AC3E}">
        <p14:creationId xmlns:p14="http://schemas.microsoft.com/office/powerpoint/2010/main" val="3883257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37C968-1AF3-4AEF-A12C-CC515EFF8F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DC0B859-3D84-FBAE-BD27-B1D1BA080D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FFED3A-764C-E9B1-2659-B5FE4CC6E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009738"/>
      </p:ext>
    </p:extLst>
  </p:cSld>
  <p:clrMapOvr>
    <a:masterClrMapping/>
  </p:clrMapOvr>
</p:sld>
</file>

<file path=ppt/theme/theme1.xml><?xml version="1.0" encoding="utf-8"?>
<a:theme xmlns:a="http://schemas.openxmlformats.org/drawingml/2006/main" name="Глубина">
  <a:themeElements>
    <a:clrScheme name="Другая 5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Глубина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уби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Глубина</Template>
  <TotalTime>55</TotalTime>
  <Words>129</Words>
  <Application>Microsoft Office PowerPoint</Application>
  <PresentationFormat>Широкоэкранный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Corbel</vt:lpstr>
      <vt:lpstr>Times New Roman</vt:lpstr>
      <vt:lpstr>Глубина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Артем Тимошенко</dc:creator>
  <cp:lastModifiedBy>Артем Тимошенко</cp:lastModifiedBy>
  <cp:revision>1</cp:revision>
  <dcterms:created xsi:type="dcterms:W3CDTF">2023-04-27T18:23:41Z</dcterms:created>
  <dcterms:modified xsi:type="dcterms:W3CDTF">2023-04-27T19:51:34Z</dcterms:modified>
</cp:coreProperties>
</file>