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60" r:id="rId3"/>
    <p:sldId id="261" r:id="rId4"/>
    <p:sldId id="272" r:id="rId5"/>
    <p:sldId id="262" r:id="rId6"/>
    <p:sldId id="263" r:id="rId7"/>
    <p:sldId id="265" r:id="rId8"/>
    <p:sldId id="266" r:id="rId9"/>
    <p:sldId id="268" r:id="rId10"/>
    <p:sldId id="267" r:id="rId11"/>
    <p:sldId id="271" r:id="rId1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2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BE9FBE73-684C-443A-8CBD-BFEC8907E88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691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CA1034C6-6A00-4A79-9AA5-C49CECC80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84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E01D9-7959-453E-B4D5-FFF886248839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127D-83DD-4DB7-A793-BD06DC6B7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564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E01D9-7959-453E-B4D5-FFF886248839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127D-83DD-4DB7-A793-BD06DC6B7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543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E01D9-7959-453E-B4D5-FFF886248839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127D-83DD-4DB7-A793-BD06DC6B7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15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E01D9-7959-453E-B4D5-FFF886248839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127D-83DD-4DB7-A793-BD06DC6B7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081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E01D9-7959-453E-B4D5-FFF886248839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127D-83DD-4DB7-A793-BD06DC6B7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76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E01D9-7959-453E-B4D5-FFF886248839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127D-83DD-4DB7-A793-BD06DC6B7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619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E01D9-7959-453E-B4D5-FFF886248839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127D-83DD-4DB7-A793-BD06DC6B7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735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E01D9-7959-453E-B4D5-FFF886248839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127D-83DD-4DB7-A793-BD06DC6B7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797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E01D9-7959-453E-B4D5-FFF886248839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127D-83DD-4DB7-A793-BD06DC6B7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041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E01D9-7959-453E-B4D5-FFF886248839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127D-83DD-4DB7-A793-BD06DC6B7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45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E01D9-7959-453E-B4D5-FFF886248839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6127D-83DD-4DB7-A793-BD06DC6B7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763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E01D9-7959-453E-B4D5-FFF886248839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6127D-83DD-4DB7-A793-BD06DC6B7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797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1163677" y="441064"/>
            <a:ext cx="6667890" cy="4532541"/>
          </a:xfrm>
          <a:prstGeom prst="ellipse">
            <a:avLst/>
          </a:prstGeom>
          <a:solidFill>
            <a:srgbClr val="66CCFF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2730" y="247426"/>
            <a:ext cx="8423238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«Гимназия № 11»</a:t>
            </a:r>
          </a:p>
          <a:p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</a:t>
            </a:r>
          </a:p>
          <a:p>
            <a:pPr algn="ctr"/>
            <a:endParaRPr lang="ru-RU" sz="2400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«Эффективные приемы и методы по обучению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дошкольников рисованию для развития творческого мышления»</a:t>
            </a:r>
          </a:p>
          <a:p>
            <a:pPr algn="r"/>
            <a:endParaRPr lang="ru-RU" sz="28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</a:p>
          <a:p>
            <a:pPr algn="just"/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  <a:r>
              <a:rPr lang="ru-RU" sz="2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Крылова И.И</a:t>
            </a:r>
          </a:p>
          <a:p>
            <a:pPr algn="ctr"/>
            <a:endParaRPr lang="ru-RU" sz="20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810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986" y="3688970"/>
            <a:ext cx="2488675" cy="17692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8535" y="698286"/>
            <a:ext cx="1546929" cy="22489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3572759" y="3057681"/>
            <a:ext cx="2111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1024" y="5568605"/>
            <a:ext cx="2686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Мыльные пузыри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2759" y="3645537"/>
            <a:ext cx="2290713" cy="18126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27661" y="5568605"/>
            <a:ext cx="2733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вилкой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8570" y="3645537"/>
            <a:ext cx="2121031" cy="181263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61435" y="5568605"/>
            <a:ext cx="2168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пальчиками</a:t>
            </a:r>
            <a:endParaRPr lang="ru-RU" sz="20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986" y="877834"/>
            <a:ext cx="2649193" cy="188987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00899" y="2947253"/>
            <a:ext cx="1636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фроттаж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5820" y="898249"/>
            <a:ext cx="2704592" cy="186945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061435" y="2947252"/>
            <a:ext cx="2088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солью</a:t>
            </a:r>
            <a:endParaRPr lang="ru-RU" sz="20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828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6527" y="2351314"/>
            <a:ext cx="6250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340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2949" y="492369"/>
            <a:ext cx="761665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Дошкольное детство важный период в жизни детей. Именно в этом возрасте каждый ребенок представляет собой маленького исследователя. Чем разнообразнее детская деятельность, тем успешнее идёт развитие творческой личности ребенка.  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По мнению ряда современных психологов, лучшим периодом для развития творчества является дошкольный возраст. «Рисование, - отмечает Л.С. Выготский,- является типичным творчеством раннего возраста, особенно дошкольного. Освоение возможностей изображения имеет для ребёнка особое значение: в нём объединяются главные проявления его творческой индивидуальности - эмоциональное, интеллектуальное, и деятельное (практическое).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Формирование творческой личности – одна из важных задач на современном этапе. Эффективное развитие творческой личности начинается с дошкольного возраста. Одним из доступных видов работы с детьми в ДОУ является изобразительная художественно-продуктивная деятельность, в процессе которой создается что-то красивое, необычное.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Федеральный  государственный образовательный  стандарт  дошкольного  образования направлен на реализацию качественно новой личностно-ориентированной развивающей модели ДО, и одна из его целей  является развитие личности дошкольника, его творческих способностей.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Согласно ФГОС ДО, образовательная область «Художественно-эстетическое развитие» определяет задачи развития предпосылок ценностно-смыслового восприятия и понимания мира, природы, становления эстетического отношения к окружающему миру, реализацию самостоятельной творческой деятельности ребёнка».</a:t>
            </a:r>
          </a:p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562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33530" y="572756"/>
            <a:ext cx="7697037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Занятия по рисованию в детском саду могут и должны стать встречей с прекрасным: природой, человеком, миром искусства.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Для того, чтобы дети почувствовали красоту, необходимо превратить занятие в любование и привлечь к этому все органы чувств. Чем больше органов чувств участвуют в восприятии окружающего мира, тем полнее будут представления, более глубоким познание.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процессе  изобразительной деятельности ребенок испытывает разнообразные чувства, создавая изображение, ребенок  не только приобретает различные знания, умения, но и формируется его ценностное отношение к миру, к окружающей его социальной и культурной среде, к своей индивидуальности, углубляется его эстетическое восприятие мира 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Свобода творческого выражения дошкольника определяется не только образными представлениями и желанием передать их в рисунке, но и тем, как он владеет средствами изображения. Усвоение детьми в процессе обучения различных вариантов изображения, технических приемов будет способствовать их творческому развитию.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древнейших форм человеческого самовыражения в изобразительном искусстве</a:t>
            </a:r>
            <a:endParaRPr lang="ru-RU" sz="2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8852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33530" y="572756"/>
            <a:ext cx="7697037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способы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воздействия, направленные на достижение целей воспитания или обучения </a:t>
            </a: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часть метода, отдельный шаг в реализации метода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мышление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вид мышления связанный с созданием и открытием чего-либо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989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3433" y="492370"/>
            <a:ext cx="7877907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детского творчества можно применить следующие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методы обучения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информационно-рецептивный метод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который включает в себя приёмы рассматривания и показа образца воспитателя;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репродуктивный метод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направленный на закрепление знаний и навыков     детей. Это метод упражнений, доводящий навыки до автоматизма;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эвристический метод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который направлен на проявление самостоятельности в каком - либо моменте работы на занятии, т.е. педагог предлагает ребёнку выполнить часть работы самостоятельно;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метод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развивающий у детей не только самостоятельность, но и фантазию и творчество. Педагог предлагает самостоятельно выполнить всю работу.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На занятии важно активизировать внимание дошкольника, побудить его к деятельности при помощи дополнительных стимулов. Такими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стимулами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игра, которая является основным видом деятельности детей;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сюрпризный момент - любимый герой сказки или мультфильма приходит в гости и приглашает ребенка отправиться в путешествие;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просьба о помощи, ведь дети никогда не откажутся помочь, им важно почувствовать себя значимым,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живая, эмоциональная речь воспитателя.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выбор детьми материала для рисования ( бумага, цвета краски, карандашей и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647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07736" y="653143"/>
            <a:ext cx="63405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техники рисования </a:t>
            </a:r>
          </a:p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разных возрастных группах дошкольного учреждения: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61362" y="1299474"/>
            <a:ext cx="44966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 возраст (2-4 года)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 жесткой полусухой кистью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пальчиком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ладошкой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рисование ватной палочкой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оттиск пробкой, печать листьями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4399" y="3053800"/>
            <a:ext cx="316523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возраст (4-5 лет)</a:t>
            </a:r>
          </a:p>
          <a:p>
            <a:pPr algn="ctr"/>
            <a:endParaRPr lang="ru-RU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оттиск поролоном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листьями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восковые мелки + акварель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свеча +акварель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рисование мятой бумагой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 предметная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10742" y="3053799"/>
            <a:ext cx="363750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и подготовительный  возраст (5-7 лет)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 пейзажная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рисование зубной щеткой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набрызг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трубочкой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граттаж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черно- белый, цветной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нитками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солью, рисование манной крупой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146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65609" y="552659"/>
            <a:ext cx="6601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работы по овладению детьми художественными техниками. 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764" y="1879658"/>
            <a:ext cx="2243522" cy="12497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9084" y="3194284"/>
            <a:ext cx="560881" cy="7848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356" y="3888712"/>
            <a:ext cx="2488336" cy="12158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4620" y="1885754"/>
            <a:ext cx="2383743" cy="12436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7034" y="3663718"/>
            <a:ext cx="2231329" cy="144084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7420" y="3242043"/>
            <a:ext cx="560881" cy="7864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7356" y="1879658"/>
            <a:ext cx="2328874" cy="124978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352" y="3270492"/>
            <a:ext cx="560881" cy="78645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61705" y="2652766"/>
            <a:ext cx="2328874" cy="2451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269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03867" y="663191"/>
            <a:ext cx="767694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Кроме основных программ по развитию дошкольников есть выбор вариативных, парциальных, авторских программ, которые раскрывают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аспекты использования разнообразия нетрадиционных техник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И.А. Лыкова разработала программу «Цветные ладошки», в которой имеется перспективное планирование и цикл занятий с применением нетрадиционных техник по возрастам. Программы Т.С. Комаровой , Н.П.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Сакулиной,А.А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Мелик-Пашаева предполагают использование разнообразных  нетрадиционных техник в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изодеятельности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детей.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Практические исследования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Р.Г.Казаковой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Г.Н.Давыдовой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А.А. Фатеевой, О.А.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Белобрыкиной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показали значимость использования нетрадиционных техник в работе  по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изодеятельности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детьми.                                    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Истинная ценность нетрадиционных техник заключается не в качестве работы, а в  том, что дети получают радость от самого процесса.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Использование разнообразных нетрадиционных  техник развивает творческий потенциал детей, творческую активность, а также  логическое и абстрактное мышление, фантазию, наблюдательность , и главное- уверенность в себе.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6251" y="4609433"/>
            <a:ext cx="1188506" cy="17310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974" y="4609433"/>
            <a:ext cx="1318906" cy="17310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8323" y="4609433"/>
            <a:ext cx="1201016" cy="173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11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3579" y="1276141"/>
            <a:ext cx="7586505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разные формы художественной деятельности: коллективное творчество, самостоятельную и игровую деятельность детей по освоению нетрадиционных техник изображения;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развивайте детское творчество и творческое воображение путём создания творческих ситуаций в художественно-изобразительной деятельности, умение ориентироваться  на бумаге.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планировании занятий по изобразительной деятельности соблюдайте систему и преемственность использования нетрадиционных изобразительных техник, учитывая возрастные и индивидуальные способности детей;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создавайте в группе благоприятные психолого-педагогические условия для творческой самореализации каждого ребёнка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повышайте свой профессиональный уровень и мастерство через ознакомление, и овладение новыми нетрадиционными способами и приемами изображения.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62331" y="703385"/>
            <a:ext cx="3369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педагогам: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0496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</TotalTime>
  <Words>745</Words>
  <Application>Microsoft Office PowerPoint</Application>
  <PresentationFormat>Экран (4:3)</PresentationFormat>
  <Paragraphs>96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18</cp:revision>
  <cp:lastPrinted>2023-04-27T13:40:37Z</cp:lastPrinted>
  <dcterms:created xsi:type="dcterms:W3CDTF">2023-04-27T11:38:52Z</dcterms:created>
  <dcterms:modified xsi:type="dcterms:W3CDTF">2023-04-27T15:06:27Z</dcterms:modified>
</cp:coreProperties>
</file>