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87" r:id="rId3"/>
    <p:sldId id="289" r:id="rId4"/>
    <p:sldId id="262" r:id="rId5"/>
    <p:sldId id="263" r:id="rId6"/>
    <p:sldId id="264" r:id="rId7"/>
    <p:sldId id="290" r:id="rId8"/>
    <p:sldId id="265" r:id="rId9"/>
    <p:sldId id="266" r:id="rId10"/>
    <p:sldId id="267" r:id="rId11"/>
    <p:sldId id="269" r:id="rId12"/>
    <p:sldId id="270" r:id="rId13"/>
    <p:sldId id="271" r:id="rId14"/>
    <p:sldId id="272" r:id="rId15"/>
    <p:sldId id="274" r:id="rId16"/>
    <p:sldId id="277" r:id="rId17"/>
    <p:sldId id="28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60"/>
  </p:normalViewPr>
  <p:slideViewPr>
    <p:cSldViewPr>
      <p:cViewPr>
        <p:scale>
          <a:sx n="76" d="100"/>
          <a:sy n="76" d="100"/>
        </p:scale>
        <p:origin x="-1224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F4743-AC64-43E2-9199-999542DDAF98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4ADF7A-8735-44A9-9C24-966897F2B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F4743-AC64-43E2-9199-999542DDAF98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4ADF7A-8735-44A9-9C24-966897F2B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F4743-AC64-43E2-9199-999542DDAF98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4ADF7A-8735-44A9-9C24-966897F2B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F4743-AC64-43E2-9199-999542DDAF98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4ADF7A-8735-44A9-9C24-966897F2B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F4743-AC64-43E2-9199-999542DDAF98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4ADF7A-8735-44A9-9C24-966897F2B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F4743-AC64-43E2-9199-999542DDAF98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4ADF7A-8735-44A9-9C24-966897F2B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F4743-AC64-43E2-9199-999542DDAF98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4ADF7A-8735-44A9-9C24-966897F2B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F4743-AC64-43E2-9199-999542DDAF98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4ADF7A-8735-44A9-9C24-966897F2B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F4743-AC64-43E2-9199-999542DDAF98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4ADF7A-8735-44A9-9C24-966897F2B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F4743-AC64-43E2-9199-999542DDAF98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4ADF7A-8735-44A9-9C24-966897F2B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0F4743-AC64-43E2-9199-999542DDAF98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4ADF7A-8735-44A9-9C24-966897F2B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840F4743-AC64-43E2-9199-999542DDAF98}" type="datetimeFigureOut">
              <a:rPr lang="ru-RU" smtClean="0"/>
              <a:pPr/>
              <a:t>27.04.2023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94ADF7A-8735-44A9-9C24-966897F2B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772400" cy="792088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ОБРАЗОВАЕТЛЬНОЕ УЧРЕЖДЕНИЕ «Детский сад № 1»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700808"/>
            <a:ext cx="7344816" cy="4248472"/>
          </a:xfrm>
        </p:spPr>
        <p:txBody>
          <a:bodyPr>
            <a:noAutofit/>
          </a:bodyPr>
          <a:lstStyle/>
          <a:p>
            <a:pPr algn="ctr"/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«Экскурсионная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работа в детском саду </a:t>
            </a:r>
          </a:p>
          <a:p>
            <a:pPr algn="ctr"/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для детей старшего дошкольного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возраста»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из опыта работы педагогов подготовительной к школе группы. 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Успенская О.М.,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воспитатель высшей кв. категории</a:t>
            </a:r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507410" y="4653136"/>
            <a:ext cx="6400800" cy="8091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г. Гусь-Хрустальный</a:t>
            </a:r>
          </a:p>
          <a:p>
            <a:r>
              <a:rPr lang="ru-RU" dirty="0" smtClean="0"/>
              <a:t>2023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3195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uspen\Desktop\Новая папка\WhatsApp Image 2023-03-04 at 11.56.24 (1)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4664"/>
            <a:ext cx="3131840" cy="41757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pen\Desktop\Новая папка\WhatsApp Image 2023-03-04 at 11.56.24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476766"/>
            <a:ext cx="3084301" cy="4112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35896" y="836712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Музей Хрусталя </a:t>
            </a:r>
          </a:p>
          <a:p>
            <a:pPr algn="ctr"/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им. Мальцова</a:t>
            </a:r>
            <a:endParaRPr lang="ru-RU" sz="2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33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 дороге на Хрустальный завод</a:t>
            </a:r>
            <a:r>
              <a:rPr lang="ru-RU" sz="3000" dirty="0" smtClean="0"/>
              <a:t>.</a:t>
            </a:r>
            <a:endParaRPr lang="ru-RU" sz="3000" dirty="0"/>
          </a:p>
        </p:txBody>
      </p:sp>
      <p:pic>
        <p:nvPicPr>
          <p:cNvPr id="8194" name="Picture 2" descr="C:\Users\uspen\Desktop\Новая папка\WhatsApp Image 2023-03-04 at 12.00.0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84784"/>
            <a:ext cx="2862318" cy="3816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pen\Desktop\Новая папка\WhatsApp Image 2023-03-04 at 12.00.00 (1)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2548" y="2060848"/>
            <a:ext cx="3204056" cy="4272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337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Предприятие, на котором работают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наши родители</a:t>
            </a:r>
            <a:r>
              <a:rPr lang="ru-RU" sz="3000" dirty="0" smtClean="0"/>
              <a:t>.</a:t>
            </a:r>
            <a:endParaRPr lang="ru-RU" sz="3000" dirty="0"/>
          </a:p>
        </p:txBody>
      </p:sp>
      <p:pic>
        <p:nvPicPr>
          <p:cNvPr id="9218" name="Picture 2" descr="C:\Users\uspen\Desktop\Новая папка\WhatsApp Image 2023-03-04 at 12.00.00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3528392" cy="47045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pen\Desktop\Новая папка\WhatsApp Image 2023-03-04 at 11.59.59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88840"/>
            <a:ext cx="3456384" cy="46085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387883" y="1412776"/>
            <a:ext cx="27561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Экскурсию проводила </a:t>
            </a:r>
          </a:p>
          <a:p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Власова Галина Михайловна</a:t>
            </a:r>
            <a:endParaRPr lang="ru-RU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337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 descr="C:\Users\uspen\Desktop\Новая папка\WhatsApp Image 2023-03-04 at 11.59.49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508" y="1916832"/>
            <a:ext cx="2700000" cy="36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uspen\Desktop\Новая папка\WhatsApp Image 2023-03-04 at 11.59.50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780928"/>
            <a:ext cx="2700000" cy="36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5536" y="324145"/>
            <a:ext cx="410445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 smtClean="0">
                <a:solidFill>
                  <a:schemeClr val="bg1"/>
                </a:solidFill>
              </a:rPr>
              <a:t>Знакомство с цехом выработки  </a:t>
            </a:r>
          </a:p>
          <a:p>
            <a:r>
              <a:rPr lang="ru-RU" sz="1900" dirty="0" smtClean="0">
                <a:solidFill>
                  <a:schemeClr val="bg1"/>
                </a:solidFill>
              </a:rPr>
              <a:t>изделий из хрусталя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552" y="404664"/>
            <a:ext cx="8388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Гусевской</a:t>
            </a:r>
            <a:r>
              <a:rPr lang="ru-RU" sz="3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хрустальный завод имени </a:t>
            </a:r>
            <a:r>
              <a:rPr lang="ru-RU" sz="32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Мальцова</a:t>
            </a:r>
            <a:endParaRPr lang="ru-RU" sz="32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33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uspen\Desktop\Новая папка\WhatsApp Image 2023-03-04 at 11.59.46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68760"/>
            <a:ext cx="4050000" cy="54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uspen\Desktop\Новая папка\WhatsApp Image 2023-03-04 at 11.59.45 (1)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26274"/>
            <a:ext cx="4050000" cy="54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332656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Гусевской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хрустальный завод имени </a:t>
            </a:r>
            <a:r>
              <a:rPr lang="ru-RU" sz="2800" b="1" dirty="0" err="1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Мальцова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337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54176" cy="868958"/>
          </a:xfrm>
        </p:spPr>
        <p:txBody>
          <a:bodyPr>
            <a:normAutofit/>
          </a:bodyPr>
          <a:lstStyle/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Цех алмазной обработки изделий из стекла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uspen\Desktop\Новая папка\WhatsApp Image 2023-03-04 at 11.59.4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41368"/>
            <a:ext cx="4050000" cy="54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uspen\Desktop\Новая папка\WhatsApp Image 2023-03-04 at 11.59.36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832" y="1340768"/>
            <a:ext cx="4050000" cy="54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33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9304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300" dirty="0" smtClean="0"/>
              <a:t/>
            </a:r>
            <a:br>
              <a:rPr lang="ru-RU" sz="3300" dirty="0" smtClean="0"/>
            </a:b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придумали свои хрустальные изделия</a:t>
            </a:r>
            <a:r>
              <a:rPr lang="ru-RU" sz="3300" dirty="0" smtClean="0"/>
              <a:t>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6386" name="Picture 2" descr="C:\Users\uspen\Desktop\Новая папка\WhatsApp Image 2023-03-04 at 11.56.2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33000"/>
            <a:ext cx="2700000" cy="36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9" name="Picture 5" descr="C:\Users\uspen\Desktop\Новая папка\WhatsApp Image 2023-03-04 at 11.56.26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068960"/>
            <a:ext cx="2700000" cy="36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337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6360"/>
            <a:ext cx="8229600" cy="858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Результативность</a:t>
            </a:r>
            <a:r>
              <a:rPr lang="ru-RU" dirty="0" smtClean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84784"/>
            <a:ext cx="7408333" cy="40324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результате работы над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темой расширились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знания 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старшего дошкольного возраста 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малой Родине,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историческом центре города, музеях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градообразующем предприятии,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его истории, продукции, выпускаемой на заводе, о людях, работающих на нём.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033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ikiway.com/upload/uf/059/gus_hrustalniy_0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015687"/>
            <a:ext cx="4139952" cy="27588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332656"/>
            <a:ext cx="7498080" cy="4800600"/>
          </a:xfrm>
        </p:spPr>
        <p:txBody>
          <a:bodyPr/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Цель:  развить познавательную активность старших дошкольников через ознакомление с историческим центром города (Музей хрусталя им. А.В.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Мальцова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городской Историко-Художественный музей,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Гусевской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Хрустальный завод, ж/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вокзал, «Мальцевские домики»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ic.pics.livejournal.com/nikitinskii/32336246/4209390/4209390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3044137"/>
            <a:ext cx="3778531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47800"/>
            <a:ext cx="7890080" cy="48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Составление плана работы.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Диагностика интересов детей по проблеме исследования.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Изучение литературы, статей.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Работа с интернет -ресурсами, посещение сайтов.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Создание развивающей среды в группе.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Подбор демонстрационного материала для бесед: иллюстраций, слайдов, фотографий.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Разработка занятий с детьми, мастер-классов с родителями.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Анкетирование родителей: «Родной свой город мы любим и знаем».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714408"/>
          </a:xfrm>
        </p:spPr>
        <p:txBody>
          <a:bodyPr>
            <a:normAutofit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Диагностика интересов детей по проблеме исследования</a:t>
            </a:r>
            <a:r>
              <a:rPr lang="ru-RU" sz="2200" dirty="0"/>
              <a:t>.</a:t>
            </a:r>
          </a:p>
        </p:txBody>
      </p:sp>
      <p:pic>
        <p:nvPicPr>
          <p:cNvPr id="2054" name="Picture 6" descr="C:\Users\uspen\Desktop\Новая папка\WhatsApp Image 2023-03-04 at 12.00.27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998" y="1124744"/>
            <a:ext cx="3528392" cy="49205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33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404664"/>
            <a:ext cx="7408333" cy="608931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демонстрационного материала для бесед: иллюстраций, слайдов, фотографий.</a:t>
            </a:r>
          </a:p>
        </p:txBody>
      </p:sp>
      <p:pic>
        <p:nvPicPr>
          <p:cNvPr id="3075" name="Picture 3" descr="C:\Users\uspen\Desktop\Новая папка\WhatsApp Image 2023-03-04 at 12.00.29 (1)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412526"/>
            <a:ext cx="3780000" cy="504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33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7848872" cy="10744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Разработали маршруты,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провели анкетирование родителей, вспомнили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правила дорожного движения, правила поведения в общественных местах.</a:t>
            </a:r>
            <a:r>
              <a:rPr lang="ru-RU" sz="2200" dirty="0"/>
              <a:t/>
            </a:r>
            <a:br>
              <a:rPr lang="ru-RU" sz="2200" dirty="0"/>
            </a:br>
            <a:endParaRPr lang="ru-RU" sz="2200" dirty="0"/>
          </a:p>
        </p:txBody>
      </p:sp>
      <p:pic>
        <p:nvPicPr>
          <p:cNvPr id="4099" name="Picture 3" descr="C:\Users\uspen\Desktop\Новая папка\WhatsApp Image 2023-03-04 at 12.00.2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716" y="1844824"/>
            <a:ext cx="2736304" cy="39408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pen\Desktop\Новая папка\WhatsApp Image 2023-03-04 at 12.00.26 (1)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420888"/>
            <a:ext cx="3024036" cy="40320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33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Второй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47800"/>
            <a:ext cx="7746064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•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с детьми занятий,  мастер-классов с родителями;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•Проведение экскурсий, посещение музеев;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•Организация творческих выставок;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•Проведение совместных праздников с родителями;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27168" cy="858424"/>
          </a:xfrm>
        </p:spPr>
        <p:txBody>
          <a:bodyPr>
            <a:normAutofit/>
          </a:bodyPr>
          <a:lstStyle/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Второй этап</a:t>
            </a:r>
            <a:endParaRPr lang="ru-RU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836712"/>
            <a:ext cx="7920880" cy="172819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Знакомство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 интересным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человеком.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Приглашение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одного из родителей, работника завода, рассказ о профессиях завода, показ продукции, выпускаемой на заводе.</a:t>
            </a:r>
          </a:p>
          <a:p>
            <a:endParaRPr lang="ru-RU" dirty="0"/>
          </a:p>
        </p:txBody>
      </p:sp>
      <p:pic>
        <p:nvPicPr>
          <p:cNvPr id="5122" name="Picture 2" descr="C:\Users\uspen\Desktop\Новая папка\WhatsApp Image 2023-03-04 at 11.58.16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08920"/>
            <a:ext cx="2700000" cy="36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33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Экскурсии, наблюдения,  беседы.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uspen\Desktop\Новая папка\bb69443b-4c4f-4e9e-a958-1d812589286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059507"/>
            <a:ext cx="2700000" cy="36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uspen\Desktop\Новая папка\WhatsApp Image 2023-03-04 at 11.56.30 (1)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663176"/>
            <a:ext cx="3600000" cy="2700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5013176"/>
            <a:ext cx="1716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Мальцовские</a:t>
            </a:r>
          </a:p>
          <a:p>
            <a:pPr algn="ctr"/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домики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020272" y="2348880"/>
            <a:ext cx="18424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Железнодорожный</a:t>
            </a:r>
          </a:p>
          <a:p>
            <a:pPr algn="ctr"/>
            <a:r>
              <a:rPr lang="ru-RU" sz="1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вокзал</a:t>
            </a:r>
            <a:endParaRPr lang="ru-RU" sz="1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337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183</TotalTime>
  <Words>347</Words>
  <Application>Microsoft Office PowerPoint</Application>
  <PresentationFormat>Экран (4:3)</PresentationFormat>
  <Paragraphs>54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МУНИЦИПАЛЬНОЕ БЮДЖЕТНОЕ ДОШКОЛЬНОЕ ОБРАЗОВАЕТЛЬНОЕ УЧРЕЖДЕНИЕ «Детский сад № 1»</vt:lpstr>
      <vt:lpstr>Презентация PowerPoint</vt:lpstr>
      <vt:lpstr>Первый этап</vt:lpstr>
      <vt:lpstr>Диагностика интересов детей по проблеме исследования.</vt:lpstr>
      <vt:lpstr>Презентация PowerPoint</vt:lpstr>
      <vt:lpstr>Разработали маршруты, провели анкетирование родителей, вспомнили правила дорожного движения, правила поведения в общественных местах. </vt:lpstr>
      <vt:lpstr>Второй этап</vt:lpstr>
      <vt:lpstr>Второй этап</vt:lpstr>
      <vt:lpstr>Экскурсии, наблюдения,  беседы.</vt:lpstr>
      <vt:lpstr>Презентация PowerPoint</vt:lpstr>
      <vt:lpstr>По дороге на Хрустальный завод.</vt:lpstr>
      <vt:lpstr>Предприятие, на котором работают  наши родители.</vt:lpstr>
      <vt:lpstr>Презентация PowerPoint</vt:lpstr>
      <vt:lpstr>Презентация PowerPoint</vt:lpstr>
      <vt:lpstr>Цех алмазной обработки изделий из стекла</vt:lpstr>
      <vt:lpstr> Мы придумали свои хрустальные изделия! </vt:lpstr>
      <vt:lpstr> Результативность: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Успенская</dc:creator>
  <cp:lastModifiedBy>Анастасия Успенская</cp:lastModifiedBy>
  <cp:revision>39</cp:revision>
  <dcterms:created xsi:type="dcterms:W3CDTF">2023-03-04T09:14:45Z</dcterms:created>
  <dcterms:modified xsi:type="dcterms:W3CDTF">2023-04-27T18:07:01Z</dcterms:modified>
</cp:coreProperties>
</file>