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0" r:id="rId4"/>
    <p:sldId id="281" r:id="rId5"/>
    <p:sldId id="282" r:id="rId6"/>
    <p:sldId id="283" r:id="rId7"/>
    <p:sldId id="284" r:id="rId8"/>
    <p:sldId id="285" r:id="rId9"/>
    <p:sldId id="258" r:id="rId10"/>
    <p:sldId id="259" r:id="rId11"/>
    <p:sldId id="264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37D76-813E-474F-AE2A-07622D52081F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06EE7-ECEE-4222-B2B3-33AC88DCC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878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37D76-813E-474F-AE2A-07622D52081F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06EE7-ECEE-4222-B2B3-33AC88DCC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392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37D76-813E-474F-AE2A-07622D52081F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06EE7-ECEE-4222-B2B3-33AC88DCC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186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37D76-813E-474F-AE2A-07622D52081F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06EE7-ECEE-4222-B2B3-33AC88DCC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232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37D76-813E-474F-AE2A-07622D52081F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06EE7-ECEE-4222-B2B3-33AC88DCC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200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37D76-813E-474F-AE2A-07622D52081F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06EE7-ECEE-4222-B2B3-33AC88DCC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431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37D76-813E-474F-AE2A-07622D52081F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06EE7-ECEE-4222-B2B3-33AC88DCC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900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37D76-813E-474F-AE2A-07622D52081F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06EE7-ECEE-4222-B2B3-33AC88DCC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864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37D76-813E-474F-AE2A-07622D52081F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06EE7-ECEE-4222-B2B3-33AC88DCC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74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37D76-813E-474F-AE2A-07622D52081F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06EE7-ECEE-4222-B2B3-33AC88DCC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658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37D76-813E-474F-AE2A-07622D52081F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06EE7-ECEE-4222-B2B3-33AC88DCC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238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37D76-813E-474F-AE2A-07622D52081F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06EE7-ECEE-4222-B2B3-33AC88DCC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192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17classgim.ru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fgos.ru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t-cube.17classgim.ru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hyperlink" Target="https://youtu.be/4qY4f9eaBxI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328882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«Новосибирская классическая гимназия № 17» (Дошкольное отделение)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1988839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для родителей на тему:</a:t>
            </a:r>
          </a:p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«Использование современных образовательных технологий в дошкольном образовательном учреждении»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7864" y="6269458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Янкина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Ольга Андреевна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284984"/>
            <a:ext cx="48006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438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62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328882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«Новосибирская классическая гимназия № 17» (Дошкольное отделение)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1484784"/>
            <a:ext cx="83529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совокупность приемов, применяемых в каком-либо деле, мастерстве, искусстве (толковый словарь Ожегова)</a:t>
            </a:r>
          </a:p>
          <a:p>
            <a:pPr algn="just"/>
            <a:endParaRPr lang="ru-RU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На данный момент существует несколько определений педагогической технологии, мы выберем на сегодня самую развёрнутую по Борису Тимофеевичу Лихачеву</a:t>
            </a:r>
          </a:p>
          <a:p>
            <a:pPr algn="just"/>
            <a:endParaRPr lang="ru-RU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технология 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совокупность психолого-педагогических установок, определяющих специальный набор и компоновку форм, методов, способов, приемов обучения, воспитательных средств; она есть организационно-методический инструментарий педагогического процесса.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730" y="3861048"/>
            <a:ext cx="3810000" cy="280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478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4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328882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«Новосибирская классическая гимназия № 17» (Дошкольное отделение)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8627" y="1399560"/>
            <a:ext cx="835292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Взаимодействие всех субъектов открытого образовательного пространства (дети, сотрудники, родители) ДОУ осуществляется на основе современных образовательных технологий. К числу современных образовательных технологий можно отнести: </a:t>
            </a:r>
          </a:p>
          <a:p>
            <a:pPr algn="just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</a:t>
            </a:r>
            <a:r>
              <a:rPr lang="ru-RU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доровьесберегающие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технологии; </a:t>
            </a:r>
          </a:p>
          <a:p>
            <a:pPr algn="just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Технологии проектной деятельности; </a:t>
            </a:r>
          </a:p>
          <a:p>
            <a:pPr algn="just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Технология исследовательской деятельности; </a:t>
            </a:r>
          </a:p>
          <a:p>
            <a:pPr algn="just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Информационно-коммуникационные технологии; </a:t>
            </a:r>
          </a:p>
          <a:p>
            <a:pPr algn="just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Личностно-ориентированные технологии; </a:t>
            </a:r>
          </a:p>
          <a:p>
            <a:pPr algn="just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Технология портфолио дошкольника и воспитателя; </a:t>
            </a:r>
          </a:p>
          <a:p>
            <a:pPr algn="just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Игровая технология; </a:t>
            </a:r>
          </a:p>
          <a:p>
            <a:pPr algn="just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Технология «ТРИЗ» и др.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1278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4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328882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«Новосибирская классическая гимназия № 17» (Дошкольное отделение)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718" y="1399560"/>
            <a:ext cx="835292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технологии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Целью </a:t>
            </a:r>
            <a:r>
              <a:rPr lang="ru-RU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 является обеспечение ребенку возможности сохранения здоровья, формирование у него необходимых знаний, умений, навыков по здоровому образу жизни.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Выделяют (применительно к ДОУ) следующую классификацию </a:t>
            </a:r>
            <a:r>
              <a:rPr lang="ru-RU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технологий:</a:t>
            </a:r>
          </a:p>
          <a:p>
            <a:pPr marL="342900" indent="-342900" algn="just">
              <a:buAutoNum type="arabicPeriod"/>
            </a:pP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едико-профилактические (обеспечивающие сохранение и приумножение здоровья детей под руководством медицинского персонала в соответствии с медицинским требованиями и нормами</a:t>
            </a:r>
          </a:p>
          <a:p>
            <a:pPr marL="342900" indent="-342900" algn="just">
              <a:buAutoNum type="arabicPeriod"/>
            </a:pP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изкультурно-оздоровительные (направленные на физическое развитие и укрепление здоровья ребенка – технологии развития физических качеств, закаливания, дыхательной гимнастики и др.);</a:t>
            </a:r>
          </a:p>
          <a:p>
            <a:pPr marL="342900" indent="-342900" algn="just">
              <a:buAutoNum type="arabicPeriod" startAt="3"/>
            </a:pP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беспечения социально-психологического благополучия ребенка (обеспечивающие психическое и социальное здоровье ребенка и направленные на обеспечение эмоциональной комфортности и позитивного психологического самочувствия ребенка) </a:t>
            </a:r>
          </a:p>
          <a:p>
            <a:pPr marL="342900" indent="-342900" algn="just">
              <a:buAutoNum type="arabicPeriod" startAt="3"/>
            </a:pPr>
            <a:r>
              <a:rPr lang="ru-RU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доровьесбережения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здоровьеобогащения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педагогов (направленные на развитие культуры здоровья педагогов, в том числе культуры профессионального здоровья</a:t>
            </a:r>
          </a:p>
          <a:p>
            <a:pPr marL="342900" indent="-342900" algn="just">
              <a:buAutoNum type="arabicPeriod" startAt="3"/>
            </a:pP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бразовательные (воспитания культуры здоровья дошкольников, личностно-ориентированного воспитания и обучения);</a:t>
            </a:r>
          </a:p>
          <a:p>
            <a:pPr marL="342900" indent="-342900" algn="just">
              <a:buAutoNum type="arabicPeriod" startAt="3"/>
            </a:pP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бучения здоровому образу жизни (технологии использования физкультурных занятий, коммуникативные игры, коррекционные (арт-терапия, технология музыкального воздействия, </a:t>
            </a:r>
            <a:r>
              <a:rPr lang="ru-RU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сказкотерапия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психогимнастики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др.)</a:t>
            </a:r>
          </a:p>
          <a:p>
            <a:pPr marL="342900" indent="-342900" algn="just">
              <a:buAutoNum type="arabicPeriod" startAt="3"/>
            </a:pP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едагогическая технология активной сенсорно-развивающей среды, под которой понимается сис­темная совокупность и порядок функционирования всех личностных инструментальных и методологических средств, используемых для достижения педагогических целей.</a:t>
            </a:r>
          </a:p>
        </p:txBody>
      </p:sp>
    </p:spTree>
    <p:extLst>
      <p:ext uri="{BB962C8B-B14F-4D97-AF65-F5344CB8AC3E}">
        <p14:creationId xmlns:p14="http://schemas.microsoft.com/office/powerpoint/2010/main" val="49610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4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328882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«Новосибирская классическая гимназия № 17» (Дошкольное отделение)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718" y="1399560"/>
            <a:ext cx="83529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проектной деятельности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Цель: Развитие и обогащение социально-личностного опыта посредством включения детей в сферу межличностного взаимодействия.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Педагоги, активно использующие проектную технологию в воспитании и обучении дошкольников, единодушно отмечают, что организованная по ней жизнедеятельность в детском саду позволяет лучше узнать воспитанников, проникнуть во внутренний мир ребенка.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учебных проектов: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</a:t>
            </a:r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«Игровые»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детские занятия, участие в групповой деятельности (игры, народные танцы, драматизации, разного рода развлечения);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</a:t>
            </a:r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«Экскурсионные»,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направленные на изучение проблем, связанных с окружающей природой и общественной жизнью;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</a:t>
            </a:r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«Повествовательные»,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разработке которых дети учатся передавать свои впечатления и чувства в устной, письменной, вокальной художественной (картина), музыкальной (игра на рояле) формах;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</a:t>
            </a:r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«Конструктивные»,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нацеленные на создание конкретного полезного продукта: сколачивание скворечника, устройство клумб.</a:t>
            </a:r>
          </a:p>
          <a:p>
            <a:pPr algn="just"/>
            <a:endParaRPr lang="ru-RU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Типы проектов: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	По доминирующему методу; 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	По характеру содержания; 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	По характеру участия ребенка в проекте; 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	По характеру контактов;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	По количеству участников;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	По продолжительности</a:t>
            </a:r>
          </a:p>
          <a:p>
            <a:pPr algn="just"/>
            <a:endParaRPr lang="ru-RU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8084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4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328882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«Новосибирская классическая гимназия № 17» (Дошкольное отделение)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718" y="1399560"/>
            <a:ext cx="83529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исследовательской деятельности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Цель исследовательской деятельности в детском саду – сформировать у дошкольников основные ключевые компетенции, способность к исследовательскому типу мышления.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Надо отметить, что применение проектных технологий не может существовать без использования ТРИЗ-технологии (технологии решения изобретательских задач). Поэтому при организации работы над творческим проектом воспитанникам предлагается проблемная  задача, которую можно решить, что-то исследуя или проводя эксперименты.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приемы организации экспериментально-исследовательской деятельности: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эвристические беседы; наблюдения; опыты;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постановка и решение вопросов проблемного характера;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моделирование (создание моделей об изменениях в неживой природе);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фиксация результатов: наблюдений, опытов, экспериментов,  трудовой деятельности;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«погружение» в краски, звуки, запахи и образы природы;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подражание голосам и звукам природы;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использование художественного слова;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дидактические игры, игровые обучающие и творчески развивающие ситуации;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трудовые поручения, действия.</a:t>
            </a:r>
          </a:p>
          <a:p>
            <a:pPr algn="just"/>
            <a:endParaRPr lang="ru-RU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познавательно-исследовательской деятельности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	Опыты (экспериментирование)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	Коллекционирование (классификационная работа)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	Путешествие по карте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	Путешествие по «реке времени»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	«</a:t>
            </a:r>
            <a:r>
              <a:rPr lang="ru-RU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1367440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4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328882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«Новосибирская классическая гимназия № 17» (Дошкольное отделение)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718" y="1399560"/>
            <a:ext cx="83529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Информационно-коммуникационные технологии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Мир, в котором развивается современный  ребенок,  коренным образом отличается от мира,   в котором выросли его родители. Это предъявляет качественно новые требования к дошкольному воспитанию как первому звену непрерывного образования: образования с использованием современных информационных технологий (компьютер, интерактивная доска, планшет и др.).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Информатизация общества ставит перед педагогами-дошкольниками  задачи: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идти в ногу со временем,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стать для ребенка проводником  в мир новых технологий,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наставником в выборе  компьютерных программ, 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сформировать основы информационной культуры его личности,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повысить профессиональный уровень педагогов и компетентность родителей.  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при использовании информационно-коммуникационных технологий: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Недостаточная методическая подготовленность педагога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Неправильное определение дидактической роли и места ИКТ на занятиях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Бесплановость, случайность применения ИКТ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Перегруженность занятия демонстрацией.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ИКТ в работе современного педагога: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Подбор иллюстративного материала к занятиям и для оформления стендов.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Подбор дополнительного познавательного материала к занятиям.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Обмен опытом, знакомство с периодикой, наработками других педагогов России и зарубежья.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Оформление групповой документации, отчетов. 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Создание презентаций в программе </a:t>
            </a:r>
            <a:r>
              <a:rPr lang="ru-RU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Рower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Рoint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повышения эффективности образовательных занятий с детьми и педагогической компетенции у родителей в процессе проведения родительских собраний.</a:t>
            </a:r>
          </a:p>
        </p:txBody>
      </p:sp>
    </p:spTree>
    <p:extLst>
      <p:ext uri="{BB962C8B-B14F-4D97-AF65-F5344CB8AC3E}">
        <p14:creationId xmlns:p14="http://schemas.microsoft.com/office/powerpoint/2010/main" val="327413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4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328882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«Новосибирская классическая гимназия № 17» (Дошкольное отделение)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718" y="1399560"/>
            <a:ext cx="83529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Личностно - ориентированная технология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Личностно-ориентированные технологии ставят в центр всей системы дошкольного образования личность ребенка, обеспечение комфортных условий в семье и дошкольном учреждении, бесконфликтных и безопасных условий ее развития, реализация имеющихся природных потенциалов.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 рамках личностно-ориентированных технологий самостоятельными направлениями выделяются: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	Гуманно-личностные технологии, отличающиеся своей гуманистической сущностью психолого-терапевтической направленностью на оказание помощи ребенку с ослабленным здоровьем, в период адаптации к условиям дошкольного учреждения.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	Технология сотрудничества реализует принцип демократизации дошкольного образования, равенство в отношениях педагога с ребенком, партнерство в системе взаимоотношений «Взрослый - ребенок». Педагог и дети создают условия развивающей среды, изготавливают пособия, игрушки, подарки к праздникам. Совместно определяют разнообразную творческую деятельность (игры, труд, концерты, праздники, развлечения).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специфика технологического подхода состоит в том, чтобы </a:t>
            </a:r>
            <a:r>
              <a:rPr lang="ru-RU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-образовательный процесс должен гарантировать достижение поставленных целей. В соответствии с этим в технологическом подходе к обучению выделяются: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Постановка целей и их максимальное уточнение (воспитание и обучение с ориентацией на достижение результата;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Подготовка методических пособий (демонстрационный и раздаточный) в соответствии с учебными целями и задачами;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Оценка актуального развития дошкольника, коррекция отклонений, направленная на достижение целей;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Заключительная оценка результата – уровень развития дошкольника.</a:t>
            </a:r>
          </a:p>
        </p:txBody>
      </p:sp>
    </p:spTree>
    <p:extLst>
      <p:ext uri="{BB962C8B-B14F-4D97-AF65-F5344CB8AC3E}">
        <p14:creationId xmlns:p14="http://schemas.microsoft.com/office/powerpoint/2010/main" val="4637773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4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328882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«Новосибирская классическая гимназия № 17» (Дошкольное отделение)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718" y="1399560"/>
            <a:ext cx="83529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портфолио дошкольника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Портфолио – это копилка личных достижений ребенка в разнообразных видах деятельности, его успехов, положительных эмоций, возможность еще раз пережить приятные моменты своей жизни, это своеобразный маршрут развития ребенка.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Существует ряд функций портфолио: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диагностическая (фиксирует изменения и рост за определенный период времени),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содержательная (раскрывает весь спектр выполняемых работ),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рейтинговая (показывает диапазон умений и навыков ребенка) и др.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Процесс создания портфолио является своего рода педагогической технологией.  Вариантов портфолио очень много. Содержание разделов  заполняется постепенно, в соответствии с возможностями и достижениями дошкольника.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132346"/>
            <a:ext cx="1704928" cy="2411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132346"/>
            <a:ext cx="1714374" cy="2423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132346"/>
            <a:ext cx="17145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144324"/>
            <a:ext cx="17145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44511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4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328882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«Новосибирская классическая гимназия № 17» (Дошкольное отделение)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718" y="1399560"/>
            <a:ext cx="83529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«Портфолио педагога»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Современное образование нуждается в новом типе педагога: творчески думающим, владеющим современными технологиями образования, приемами психолого-педагогической диагностики, способами самостоятельного конструирования педагогического процесса в условиях конкретной практической деятельности, умением прогнозировать свой конечный результат.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Портфолио педагога позволяет учитывать результаты, достигнутые в разнообразных видах деятельности (воспитательной, учебной, творческой, социальной, коммуникативной), и является альтернативной формой оценки профессионализма и результативности работы педагога.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727"/>
          <a:stretch/>
        </p:blipFill>
        <p:spPr>
          <a:xfrm>
            <a:off x="381717" y="3226300"/>
            <a:ext cx="8352929" cy="2707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5779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4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328882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«Новосибирская классическая гимназия № 17» (Дошкольное отделение)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718" y="1399560"/>
            <a:ext cx="8352928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технология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Строится как целостное образование, охватывающее определенную часть учебного процесса и объединенное общим содержанием, сюжетом, персонажем. В нее включаются последовательно: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Игры и упражнения, формирующие умение выделять основные, характерные признаки предметов, сравнивать, сопоставлять их;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Группы игр на обобщение предметов по определенным признакам;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Группы игр, в процессе которых у дошкольников развивается умение отличать реальные явления от нереальных;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Группы игр, воспитывающих умение владеть собой, быстроту реакции на слово, фонематический слух, смекалку и др.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Составление игровых технологий из отдельных игр и элементов - забота каждого воспитателя.</a:t>
            </a:r>
          </a:p>
          <a:p>
            <a:pPr algn="just"/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в форме игры может и должно быть интересным, занимательным, но не развлекательным. Для реализации такого подхода необходимо, чтобы образовательные технологии, разрабатываемые для обучения дошкольников, содержали четко обозначенную и пошагово описанную систему игровых заданий и различных игр с тем чтобы, используя эту систему, педагог мог быть уверенным в том, что в результате он получит гарантированный уровень усвоения ребенком того или иного предметного содержания. Безусловно, этот уровень достижений ребенка должен диагностироваться, а используемая педагогом технология должна обеспечивать эту диагностику соответствующими материалами.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В деятельности с помощью игровых технологий у детей развиваются психические процессы.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 тесно связаны со всеми сторонами воспитательной и образовательной работы детского сада и решением его основных задач. Некоторые современные образовательные программы предлагают использовать народную игру как средство педагогической коррекции поведения детей.</a:t>
            </a:r>
          </a:p>
        </p:txBody>
      </p:sp>
    </p:spTree>
    <p:extLst>
      <p:ext uri="{BB962C8B-B14F-4D97-AF65-F5344CB8AC3E}">
        <p14:creationId xmlns:p14="http://schemas.microsoft.com/office/powerpoint/2010/main" val="4124061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95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328882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«Новосибирская классическая гимназия № 17» (Дошкольное отделение)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1484784"/>
            <a:ext cx="83529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Дошкольное детство – это уникальный, особо значимый и самоценный период жизни человека. В этот период ребенок приобретает базовый социокультурный опыт, начинает формироваться его личность, проявляться индивидуальность. </a:t>
            </a:r>
            <a:endParaRPr lang="ru-RU" sz="14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904" y="2223448"/>
            <a:ext cx="7632192" cy="428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45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4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328882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«Новосибирская классическая гимназия № 17» (Дошкольное отделение)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718" y="1399560"/>
            <a:ext cx="8352928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«ТРИЗ»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ТРИЗ (теория решения изобретательских задач), которая создана ученым-изобретателем Т.С. </a:t>
            </a:r>
            <a:r>
              <a:rPr lang="ru-RU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Альтшуллером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Воспитатель использует нетрадиционные формы работы, которые ставят ребенка в позицию думающего человека. Адаптированная к дошкольному возрасту ТРИЗ-технология позволит воспитывать и обучать ребенка под девизом «Творчество во всем!» Дошкольный возраст уникален, ибо как сформируется ребенок, такова будет и его жизнь, именно поэтому важно не упустить этот период для раскрытия творческого потенциала каждого ребенка.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Целью использования данной технологии в детском саду является развитие, с одной стороны, таких качеств мышления, как гибкость, подвижность, системность, диалектичность; с другой – поисковой активности, стремления к новизне; речи и творческого воображения.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Основная задача использования ТРИЗ-технологии в дошкольном возрасте – это привить ребенку радость творческих открытий. Основной критерий в работе с детьми – доходчивость и простота в подаче материала и в формулировке сложной, казалось бы, ситуации. 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Можно применять в работе только элементы ТРИЗ (инструментарий), если педагог недостаточно освоил ТРИЗ-технологию.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Разработана схема с применением метода выявления противоречий: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Первый этап – определение положительных и отрицательных свойств качества какого-либо предмета или явления, не вызывающих стойких ассоциаций у детей.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Второй этап – определение положительных и отрицательных свойств предмета или явления в целом.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Лишь после того, как ребенок поймет, чего от него хотят взрослые, следует переходить к рассмотрению предметов и явлений, вызывающих стойкие ассоциации.</a:t>
            </a:r>
          </a:p>
          <a:p>
            <a:pPr algn="just"/>
            <a:endParaRPr lang="ru-RU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2787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4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328882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«Новосибирская классическая гимназия № 17» (Дошкольное отделение)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718" y="1399560"/>
            <a:ext cx="83529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Технологический подход, то есть новые педагогические технологии гарантируют достижения дошкольника и в дальнейшем гарантируют их успешное обучение в школе.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педагог – творец технологии, даже если имеет дело с заимствованиями. Создание технологии невозможно без творчества. Для педагога, научившегося работать на технологическом уровне, всегда будет главным ориентиром познавательный процесс в его развивающемся состоянии. Все в наших руках, поэтому их нельзя опускать.</a:t>
            </a:r>
          </a:p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Таким образом, современные технологии дошкольного образования знаменуют качественно новый этап его развития. Применение, а тем более самостоятельная разработка педагогических технологий требует принципиально иного уровня профессионализма – профессиональной компетентности, базовой составляющей которой является понимание сущностного своеобразия этого вида технологий как социальных, в которых исходным и конечным результатом выступает человек.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957058"/>
            <a:ext cx="3528392" cy="235226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945225"/>
            <a:ext cx="3563888" cy="2375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1760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328882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«Новосибирская классическая гимназия № 17» (Дошкольное отделение)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2723" y="3356992"/>
            <a:ext cx="66385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БЛАГОДАРИМ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521371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328882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«Новосибирская классическая гимназия № 17» (Дошкольное отделение)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5422" y="1700808"/>
            <a:ext cx="83529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образования, переход на новый качественный уровень не может осуществляться без перехода на активное использование современных образовательных технологий, ориентированных на личность ребёнка, на развитие его способностей в условиях доверия к природе ребёнка и опоры на его поисковое поведение. </a:t>
            </a:r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дошкольном уровне сохранять </a:t>
            </a:r>
            <a:r>
              <a:rPr lang="ru-RU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самоценность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ребенка и формировать его фундаментальные личностные качества, которые будут служить ему основой для успешного обучения в школе. </a:t>
            </a:r>
          </a:p>
        </p:txBody>
      </p:sp>
    </p:spTree>
    <p:extLst>
      <p:ext uri="{BB962C8B-B14F-4D97-AF65-F5344CB8AC3E}">
        <p14:creationId xmlns:p14="http://schemas.microsoft.com/office/powerpoint/2010/main" val="694549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95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328882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«Новосибирская классическая гимназия № 17» (Дошкольное отделение)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1484784"/>
            <a:ext cx="83529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 ноября 2015 года на базе МБОУ «Новосибирская классическая гимназия № 17»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http://17classgim.ru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открылось наше Дошкольное отделение. Единое образовательное пространство учреждения решает задачи непрерывности образовательного процесса и преемственности.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552" y="2230307"/>
            <a:ext cx="6406896" cy="4273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27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95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328882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«Новосибирская классическая гимназия № 17» (Дошкольное отделение)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1484784"/>
            <a:ext cx="83529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основу федерального государственного образовательного стандарта дошкольного образования и федерального государственного стандарта начального общего образования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https://fgos.ru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положена единая теоретическая основа – системно-</a:t>
            </a:r>
            <a:r>
              <a:rPr lang="ru-RU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подход, который предполагает воспитание и развитие качеств личности, формирование готовности к саморазвитию и непрерывному образованию; активную познавательную деятельность детей; построение образовательного процесса с учетом индивидуальных возрастных, психологических и физиологических особенностей обучающихся.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877816"/>
            <a:ext cx="5108448" cy="35966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136" y="3213096"/>
            <a:ext cx="3005328" cy="292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86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95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328882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«Новосибирская классическая гимназия № 17» (Дошкольное отделение)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1484784"/>
            <a:ext cx="835292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Помимо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занятий по основной образовательной программе, ребята могут посещать кружки по робототехнике, истории родного края и множества других. Продолжить развитие полученных навыков воспитанники могут, обучаясь в специализированных классах инженерной направленности. Посещение краеведческого музея «У истоков города», который располагается в здании гимназии, позволяет расширить знания ребят об истории своей страны и города.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612" y="2654335"/>
            <a:ext cx="6984776" cy="39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880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95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328882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«Новосибирская классическая гимназия № 17» (Дошкольное отделение)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1484784"/>
            <a:ext cx="835292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ноябре 2020 года на базе гимназии открылся первый в Новосибирской области Центр цифрового образования «IT-куб»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https://it-cube.17classgim.ru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федерального проекта «Цифровая образовательная среда» национального проекта «Образование». Он призван обеспечить освоение детьми актуальных и востребованных знаний, навыков и компетенций в сфере информационно-телекоммуникационных технологий, а также создание условий для выявления, поддержки и развития у детей способностей и талантов, их профориентации, развития математической, информационной грамотности, формирования критического и креативного мышления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youtu.be/4qY4f9eaBxI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668" y="3085222"/>
            <a:ext cx="4061324" cy="2227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25556"/>
            <a:ext cx="4061325" cy="2227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004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95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328882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«Новосибирская классическая гимназия № 17» (Дошкольное отделение)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1484784"/>
            <a:ext cx="835292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Коллектив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нашего Дошкольного отделения стремится создавать такие психолого-педагогические условия, которые обеспечивают устойчивые интересы дошкольников через обогащение предметно-пространственной среды и развивающей направленности всей образовательной деятельности. Практика показывает, что повышение качества образования невозможно без внедрения современных педагогических технологий, новых моделей познавательной деятельности.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456" y="2708920"/>
            <a:ext cx="5657088" cy="3767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22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95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328882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«Новосибирская классическая гимназия № 17» (Дошкольное отделение)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1484784"/>
            <a:ext cx="835292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Термин «педагогические технологии» получил довольно широкое распространение в контексте современного российского дошкольного образования, что находит отражение в многочисленных публикациях; тем не менее, представляется, что его наполнение нуждается в специальных комментариях. Данный термин наполняется разным содержанием: </a:t>
            </a:r>
          </a:p>
          <a:p>
            <a:pPr algn="just"/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инструментарий; </a:t>
            </a:r>
          </a:p>
          <a:p>
            <a:pPr algn="just"/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целенаправленное использование объектов, событий и отношений в воспитательном процессе; </a:t>
            </a:r>
          </a:p>
          <a:p>
            <a:pPr algn="just"/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⁻	система инновационных методов, способов и средств обучения, воспитания и развития личности ребенка в современных социокультурных условиях и др. </a:t>
            </a:r>
          </a:p>
          <a:p>
            <a:pPr algn="just"/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Существуют различные подходы к определению понятия «образовательная (педагогическая) технология»: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содержательная техника реализации учебного процесса (В. П. Беспалько);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процесса достижения планируемых результатов (И. П. Волков);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совместной педагогической деятельности по проектированию, организации и проведению учебного процесса (В. М. Монахов);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системный метод создания, применения и определения всего учебного процесса с учетом человеческих и технических ресурсов, ставящий своей задачей оптимизацию форм образования (ЮНЕСКО) и др.</a:t>
            </a: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7325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</TotalTime>
  <Words>289</Words>
  <Application>Microsoft Office PowerPoint</Application>
  <PresentationFormat>Экран (4:3)</PresentationFormat>
  <Paragraphs>164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49</cp:revision>
  <dcterms:created xsi:type="dcterms:W3CDTF">2023-02-26T22:27:42Z</dcterms:created>
  <dcterms:modified xsi:type="dcterms:W3CDTF">2023-04-27T07:02:41Z</dcterms:modified>
</cp:coreProperties>
</file>