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81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2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04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85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52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25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91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48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4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21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C1A91-1417-4D07-8EC0-43BBE933580E}" type="datetimeFigureOut">
              <a:rPr lang="ru-RU" smtClean="0"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8349A-752D-41F1-9419-A008BFA9F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28092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математики</a:t>
            </a:r>
            <a:br>
              <a:rPr lang="ru-RU" dirty="0" smtClean="0"/>
            </a:br>
            <a:r>
              <a:rPr lang="ru-RU" dirty="0" smtClean="0"/>
              <a:t>«Прибавление и вычитание числа 5»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537321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Учитель начальных классов:</a:t>
            </a:r>
          </a:p>
          <a:p>
            <a:r>
              <a:rPr lang="ru-RU" sz="2000" dirty="0" smtClean="0"/>
              <a:t>Энгель Александра Павловна</a:t>
            </a:r>
          </a:p>
        </p:txBody>
      </p:sp>
    </p:spTree>
    <p:extLst>
      <p:ext uri="{BB962C8B-B14F-4D97-AF65-F5344CB8AC3E}">
        <p14:creationId xmlns:p14="http://schemas.microsoft.com/office/powerpoint/2010/main" val="13502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001869" cy="182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3097895"/>
            <a:ext cx="2129845" cy="32747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1196752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167630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1215868"/>
            <a:ext cx="706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1676309"/>
            <a:ext cx="634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8" y="3121055"/>
            <a:ext cx="2098984" cy="327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7" y="2276872"/>
            <a:ext cx="3456384" cy="4258531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11" y="289160"/>
            <a:ext cx="6882389" cy="312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1850863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9992" y="2276872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281494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1850863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68344" y="2323162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68344" y="281342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25080" y="3466443"/>
            <a:ext cx="4296476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6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7" y="260648"/>
            <a:ext cx="7344815" cy="307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57" y="3573016"/>
            <a:ext cx="2753639" cy="2788146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1463636" y="2132856"/>
            <a:ext cx="3082468" cy="598256"/>
            <a:chOff x="1463636" y="2132856"/>
            <a:chExt cx="3082468" cy="598256"/>
          </a:xfrm>
        </p:grpSpPr>
        <p:sp>
          <p:nvSpPr>
            <p:cNvPr id="5" name="TextBox 4"/>
            <p:cNvSpPr txBox="1"/>
            <p:nvPr/>
          </p:nvSpPr>
          <p:spPr>
            <a:xfrm>
              <a:off x="1463636" y="2132856"/>
              <a:ext cx="599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11760" y="2132856"/>
              <a:ext cx="648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51596" y="2146337"/>
              <a:ext cx="10945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1 3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558700" y="2564904"/>
            <a:ext cx="2784311" cy="600770"/>
            <a:chOff x="1558700" y="2564904"/>
            <a:chExt cx="2784311" cy="600770"/>
          </a:xfrm>
        </p:grpSpPr>
        <p:sp>
          <p:nvSpPr>
            <p:cNvPr id="7" name="TextBox 6"/>
            <p:cNvSpPr txBox="1"/>
            <p:nvPr/>
          </p:nvSpPr>
          <p:spPr>
            <a:xfrm>
              <a:off x="2735796" y="2564904"/>
              <a:ext cx="5400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80551" y="2564904"/>
              <a:ext cx="662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58700" y="2580899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1 3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716016" y="2132855"/>
            <a:ext cx="2736304" cy="611368"/>
            <a:chOff x="4716016" y="2132855"/>
            <a:chExt cx="2736304" cy="611368"/>
          </a:xfrm>
        </p:grpSpPr>
        <p:sp>
          <p:nvSpPr>
            <p:cNvPr id="13" name="TextBox 12"/>
            <p:cNvSpPr txBox="1"/>
            <p:nvPr/>
          </p:nvSpPr>
          <p:spPr>
            <a:xfrm>
              <a:off x="4716016" y="2159448"/>
              <a:ext cx="1080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89209" y="2132855"/>
              <a:ext cx="5760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48264" y="2159448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716016" y="2596894"/>
            <a:ext cx="2959465" cy="587565"/>
            <a:chOff x="4716016" y="2596894"/>
            <a:chExt cx="2959465" cy="587565"/>
          </a:xfrm>
        </p:grpSpPr>
        <p:sp>
          <p:nvSpPr>
            <p:cNvPr id="14" name="TextBox 13"/>
            <p:cNvSpPr txBox="1"/>
            <p:nvPr/>
          </p:nvSpPr>
          <p:spPr>
            <a:xfrm>
              <a:off x="6667369" y="2596894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98620" y="2598661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16016" y="2599684"/>
              <a:ext cx="5400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741" y="3184459"/>
            <a:ext cx="4434248" cy="332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53" y="548680"/>
            <a:ext cx="8208912" cy="2140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548680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4929" y="191683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191683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5398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323564" cy="3412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04664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Дорисуй нужное число грибов. Впиши в «окошки» числа.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752079" y="2347052"/>
            <a:ext cx="841115" cy="1348877"/>
            <a:chOff x="4752079" y="2347052"/>
            <a:chExt cx="841115" cy="1348877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079" y="3011862"/>
              <a:ext cx="841115" cy="684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079" y="2347052"/>
              <a:ext cx="797992" cy="648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1364987" y="2276871"/>
            <a:ext cx="1452445" cy="1236354"/>
            <a:chOff x="1364987" y="2276871"/>
            <a:chExt cx="1452445" cy="123635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4987" y="2276871"/>
              <a:ext cx="850869" cy="692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480" y="2969794"/>
              <a:ext cx="668192" cy="5434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2347052"/>
              <a:ext cx="765712" cy="6227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2468800" y="4149080"/>
            <a:ext cx="697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144" y="3241509"/>
            <a:ext cx="756217" cy="61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72636" y="4149080"/>
            <a:ext cx="767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39179" y="4183360"/>
            <a:ext cx="105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8572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725072" cy="213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106" y="476672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Олег\AppData\Local\Microsoft\Windows\Temporary Internet Files\Content.IE5\11Z7JJ7V\%D0%91%D0%B0%D1%80%D0%B0%D1%88_wiki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24735" y="3356992"/>
            <a:ext cx="2898461" cy="324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725072" cy="213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106" y="476672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1052736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689571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6296" y="106579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59844" y="1689570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60" y="3573016"/>
            <a:ext cx="6524004" cy="196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2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8296522" cy="203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9532" y="476672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dirty="0"/>
          </a:p>
        </p:txBody>
      </p:sp>
      <p:pic>
        <p:nvPicPr>
          <p:cNvPr id="4100" name="Picture 4" descr="C:\Users\Олег\AppData\Local\Microsoft\Windows\Temporary Internet Files\Content.IE5\C6WVAKAU\152px-%D0%9B%D0%BE%D1%81%D1%8F%D1%8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629" y="2564904"/>
            <a:ext cx="3557368" cy="355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5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8296522" cy="203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9532" y="476672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024563" y="2181052"/>
            <a:ext cx="4948840" cy="548553"/>
            <a:chOff x="1024563" y="2181052"/>
            <a:chExt cx="4948840" cy="548553"/>
          </a:xfrm>
        </p:grpSpPr>
        <p:sp>
          <p:nvSpPr>
            <p:cNvPr id="2" name="Овал 1"/>
            <p:cNvSpPr/>
            <p:nvPr/>
          </p:nvSpPr>
          <p:spPr>
            <a:xfrm>
              <a:off x="1024563" y="2204864"/>
              <a:ext cx="396044" cy="452438"/>
            </a:xfrm>
            <a:prstGeom prst="ellips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2029" y="2253355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1342" y="2204864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655" y="2227205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9198" y="2227205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511" y="2227205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2204864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181052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351" y="2204864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6144" y="2204864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2716" y="2229543"/>
              <a:ext cx="420687" cy="47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132" name="Picture 12" descr="C:\Users\Олег\AppData\Local\Microsoft\Windows\Temporary Internet Files\Content.IE5\JDYFBHO6\Smeshariki-krosh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73403" y="2411715"/>
            <a:ext cx="2943660" cy="401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00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32" y="188640"/>
            <a:ext cx="692991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48863" y="14001"/>
            <a:ext cx="7628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1588440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2010335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2452907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2276" y="2852936"/>
            <a:ext cx="612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1597462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85101" y="2042354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85101" y="2457217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07596" y="2852936"/>
            <a:ext cx="55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2481311"/>
            <a:ext cx="2232248" cy="369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3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32" y="548678"/>
            <a:ext cx="7128792" cy="312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Олег\AppData\Local\Microsoft\Windows\Temporary Internet Files\Content.IE5\C6WVAKAU\152px-%D0%A1%D0%BE%D0%B2%D1%83%D0%BD%D1%8C%D1%8F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38484"/>
            <a:ext cx="3059852" cy="305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2613751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+ 5 = 1 1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3096381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4432">
            <a:off x="5021877" y="648368"/>
            <a:ext cx="3513538" cy="263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2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95384" cy="21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Олег\AppData\Local\Microsoft\Windows\Temporary Internet Files\Content.IE5\C6WVAKAU\%D0%9A%D0%B0%D1%80%D1%8B%D1%8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13354"/>
            <a:ext cx="2989614" cy="276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24220" y="1556891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= 5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7115" y="2052336"/>
            <a:ext cx="702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2090">
            <a:off x="3625631" y="2215803"/>
            <a:ext cx="5008575" cy="375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34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107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Урок математики «Прибавление и вычитание числа 5»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Саша Энгель</cp:lastModifiedBy>
  <cp:revision>11</cp:revision>
  <dcterms:created xsi:type="dcterms:W3CDTF">2020-03-16T15:57:49Z</dcterms:created>
  <dcterms:modified xsi:type="dcterms:W3CDTF">2023-04-27T12:22:08Z</dcterms:modified>
</cp:coreProperties>
</file>