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7559675" cy="1069181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8" d="100"/>
          <a:sy n="68" d="100"/>
        </p:scale>
        <p:origin x="13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AF18-DEAE-4DAE-A586-3DDE8EDA8DF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CFB4B-037A-4B26-8110-814CA31F7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43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AF18-DEAE-4DAE-A586-3DDE8EDA8DF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CFB4B-037A-4B26-8110-814CA31F7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281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AF18-DEAE-4DAE-A586-3DDE8EDA8DF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CFB4B-037A-4B26-8110-814CA31F7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264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AF18-DEAE-4DAE-A586-3DDE8EDA8DF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CFB4B-037A-4B26-8110-814CA31F7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195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AF18-DEAE-4DAE-A586-3DDE8EDA8DF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CFB4B-037A-4B26-8110-814CA31F7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650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AF18-DEAE-4DAE-A586-3DDE8EDA8DF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CFB4B-037A-4B26-8110-814CA31F7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296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AF18-DEAE-4DAE-A586-3DDE8EDA8DF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CFB4B-037A-4B26-8110-814CA31F7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461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AF18-DEAE-4DAE-A586-3DDE8EDA8DF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CFB4B-037A-4B26-8110-814CA31F7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50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AF18-DEAE-4DAE-A586-3DDE8EDA8DF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CFB4B-037A-4B26-8110-814CA31F7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416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AF18-DEAE-4DAE-A586-3DDE8EDA8DF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CFB4B-037A-4B26-8110-814CA31F7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862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AF18-DEAE-4DAE-A586-3DDE8EDA8DF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CFB4B-037A-4B26-8110-814CA31F7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656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0AF18-DEAE-4DAE-A586-3DDE8EDA8DF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CFB4B-037A-4B26-8110-814CA31F7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582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8234" y="210909"/>
            <a:ext cx="7263207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Развивающие игры </a:t>
            </a:r>
          </a:p>
          <a:p>
            <a:pPr algn="ctr"/>
            <a:r>
              <a:rPr lang="ru-RU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для детей </a:t>
            </a:r>
          </a:p>
          <a:p>
            <a:pPr algn="ctr"/>
            <a:r>
              <a:rPr lang="ru-RU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на тему «Животные»</a:t>
            </a:r>
            <a:endParaRPr lang="ru-RU" sz="6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455" y="3324867"/>
            <a:ext cx="6810764" cy="5915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80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работа Ксеня\101сад\Конспекты\Развитие речи логоп.гр\найди тень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75" y="998805"/>
            <a:ext cx="6330462" cy="914436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76775" y="442371"/>
            <a:ext cx="6170075" cy="556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Найдите каждому животному тень: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049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0263" y="588447"/>
            <a:ext cx="47036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Проведите зайца к морковке: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 descr="D:\работа Ксеня\101сад\Конспекты\Развитие речи логоп.гр\002-2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63" y="1210175"/>
            <a:ext cx="6487651" cy="85668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0436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89" y="2636020"/>
            <a:ext cx="6840538" cy="604374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58861" y="2011462"/>
            <a:ext cx="6957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Проведите животных по дорожке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br>
              <a:rPr lang="ru-RU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61077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eti-i-mama.ru/wp-content/uploads/2016/04/naidi_givotnoe_po_teni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82" y="879230"/>
            <a:ext cx="6231158" cy="9346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18282" y="322796"/>
            <a:ext cx="6841393" cy="556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Найдите каждому животному тень: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873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8282" y="322796"/>
            <a:ext cx="6841393" cy="556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Найдите каждому животному тень: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files.liveworksheets.com/def_files/2020/5/1/5011946089262/5011946089262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1" y="879230"/>
            <a:ext cx="6557962" cy="9174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143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mishka-knizhka.ru/wp-content/uploads/2019/08/labirinty6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9" r="18907"/>
          <a:stretch/>
        </p:blipFill>
        <p:spPr bwMode="auto">
          <a:xfrm>
            <a:off x="842963" y="1439862"/>
            <a:ext cx="5886450" cy="9001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42963" y="787573"/>
            <a:ext cx="6957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Проведите белочку к ореху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97518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thumbs.dreamstime.com/z/juego-del-laberinto-animales-y-comida-del-campo-vaca-cerdo-pollo-caballo-5506182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53"/>
          <a:stretch/>
        </p:blipFill>
        <p:spPr bwMode="auto">
          <a:xfrm>
            <a:off x="265307" y="2439245"/>
            <a:ext cx="7014477" cy="6986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3646" y="1772312"/>
            <a:ext cx="6957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Помоги животным пройти к еде: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597873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47</Words>
  <Application>Microsoft Office PowerPoint</Application>
  <PresentationFormat>Произвольный</PresentationFormat>
  <Paragraphs>10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4</cp:revision>
  <cp:lastPrinted>2022-11-01T07:25:38Z</cp:lastPrinted>
  <dcterms:created xsi:type="dcterms:W3CDTF">2022-11-01T07:04:56Z</dcterms:created>
  <dcterms:modified xsi:type="dcterms:W3CDTF">2023-04-27T11:35:54Z</dcterms:modified>
</cp:coreProperties>
</file>