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2" r:id="rId4"/>
    <p:sldId id="274" r:id="rId5"/>
    <p:sldId id="273" r:id="rId6"/>
    <p:sldId id="275" r:id="rId7"/>
    <p:sldId id="262" r:id="rId8"/>
    <p:sldId id="276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 varScale="1">
        <p:scale>
          <a:sx n="105" d="100"/>
          <a:sy n="105" d="100"/>
        </p:scale>
        <p:origin x="1638" y="96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0"/>
            <a:ext cx="8568952" cy="6741368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Тываныӊ  күрүне университеди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Тыва филология </a:t>
            </a:r>
            <a:r>
              <a:rPr lang="ru-RU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ниити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дыл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эртеминиӊ кафедразы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Темазы</a:t>
            </a:r>
            <a:r>
              <a:rPr lang="ru-RU" sz="4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57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Тодаргай</a:t>
            </a:r>
            <a:r>
              <a:rPr lang="ru-RU" sz="5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7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арынныг</a:t>
            </a:r>
            <a:r>
              <a:rPr lang="ru-RU" sz="5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7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домак</a:t>
            </a:r>
            <a:r>
              <a:rPr lang="ru-RU" sz="5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sz="2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Технологтуг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картаны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филология </a:t>
            </a:r>
            <a:r>
              <a:rPr lang="ru-RU" sz="2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факультединиң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РоИ_308 </a:t>
            </a:r>
            <a:r>
              <a:rPr lang="ru-RU" sz="2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бөлүүнүң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студентизи</a:t>
            </a:r>
            <a:endParaRPr lang="ru-RU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Монгуш </a:t>
            </a:r>
            <a:r>
              <a:rPr lang="ru-RU" sz="2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Аӊгырак тургускан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Кызыл</a:t>
            </a:r>
            <a:endParaRPr lang="ru-RU" sz="2300" dirty="0"/>
          </a:p>
          <a:p>
            <a:endParaRPr lang="ru-RU" sz="1600" dirty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2000" dirty="0"/>
              <a:t>                                       </a:t>
            </a:r>
          </a:p>
          <a:p>
            <a:pPr lvl="1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Допчузу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1" algn="ctr">
              <a:buFont typeface="Wingdings" pitchFamily="2" charset="2"/>
              <a:buChar char="Ø"/>
            </a:pP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Карточка-биле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ажыл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buFont typeface="Wingdings" pitchFamily="2" charset="2"/>
              <a:buChar char="Ø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Ном-биле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ажыл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1" algn="ctr">
              <a:buFont typeface="Wingdings" pitchFamily="2" charset="2"/>
              <a:buChar char="Ø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Чурук-биле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ажыл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1" algn="ctr">
              <a:buFont typeface="Wingdings" pitchFamily="2" charset="2"/>
              <a:buChar char="Ø"/>
            </a:pP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Чогаадыг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«Күш-ажыл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кижини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каастаар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704856" cy="77809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Карточка-биле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ажыл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466144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Онаалгазы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Бердинген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карточкаларда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домактарны</a:t>
            </a:r>
            <a:r>
              <a:rPr lang="ru-RU" sz="3600" dirty="0" err="1">
                <a:latin typeface="Times New Roman"/>
                <a:cs typeface="Times New Roman"/>
              </a:rPr>
              <a:t>ӊ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 чугула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кежиг</a:t>
            </a:r>
            <a:r>
              <a:rPr lang="ru-RU" sz="3600" dirty="0" err="1">
                <a:latin typeface="Times New Roman"/>
                <a:cs typeface="Times New Roman"/>
              </a:rPr>
              <a:t>ү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ннерин адаан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шыйы</a:t>
            </a:r>
            <a:r>
              <a:rPr lang="ru-RU" sz="3600" dirty="0" err="1">
                <a:latin typeface="Times New Roman"/>
                <a:cs typeface="Times New Roman"/>
              </a:rPr>
              <a:t>ӊа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р.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Кандыг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чугаа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кезээ-биле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илереттингенин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айтыр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850106"/>
          </a:xfrm>
        </p:spPr>
        <p:txBody>
          <a:bodyPr/>
          <a:lstStyle/>
          <a:p>
            <a:pPr algn="ctr"/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Ном-биле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ажыл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(дүрүмнү номчуур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Сөглекчизи 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бар, а кол </a:t>
            </a: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сөзү чок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ынчалза-даа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кандыг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кол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сөс туруп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болуру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сөглекчиниӊ көргүзүкчүзүнден билдине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бээр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>
                <a:latin typeface="Times New Roman" pitchFamily="18" charset="0"/>
                <a:cs typeface="Times New Roman" pitchFamily="18" charset="0"/>
              </a:rPr>
              <a:t>домакты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>
                <a:latin typeface="Times New Roman" pitchFamily="18" charset="0"/>
                <a:cs typeface="Times New Roman" pitchFamily="18" charset="0"/>
              </a:rPr>
              <a:t>тодаргай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>
                <a:latin typeface="Times New Roman" pitchFamily="18" charset="0"/>
                <a:cs typeface="Times New Roman" pitchFamily="18" charset="0"/>
              </a:rPr>
              <a:t>арынныг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>
                <a:latin typeface="Times New Roman" pitchFamily="18" charset="0"/>
                <a:cs typeface="Times New Roman" pitchFamily="18" charset="0"/>
              </a:rPr>
              <a:t>домак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>
                <a:latin typeface="Times New Roman" pitchFamily="18" charset="0"/>
                <a:cs typeface="Times New Roman" pitchFamily="18" charset="0"/>
              </a:rPr>
              <a:t>дээр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Тодаргай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арынныг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домак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чүл?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1484783"/>
          <a:ext cx="8568952" cy="522974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84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4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90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Тыва дылда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>
                          <a:latin typeface="Times New Roman" pitchFamily="18" charset="0"/>
                          <a:cs typeface="Times New Roman" pitchFamily="18" charset="0"/>
                        </a:rPr>
                        <a:t>Орус</a:t>
                      </a: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 дылда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756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Сөглекчизи </a:t>
                      </a:r>
                      <a:r>
                        <a:rPr kumimoji="0"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бар, а кол </a:t>
                      </a:r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сөзү чок</a:t>
                      </a:r>
                      <a:r>
                        <a:rPr kumimoji="0"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ынчалза-даа</a:t>
                      </a:r>
                      <a:r>
                        <a:rPr kumimoji="0"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кандыг</a:t>
                      </a:r>
                      <a:r>
                        <a:rPr kumimoji="0"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</a:t>
                      </a:r>
                      <a:r>
                        <a:rPr kumimoji="0"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сөс туруп</a:t>
                      </a:r>
                      <a:r>
                        <a:rPr kumimoji="0"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болуру</a:t>
                      </a:r>
                      <a:r>
                        <a:rPr kumimoji="0"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сөглекчиниӊ көргүзүкчүзүнден билдине</a:t>
                      </a:r>
                      <a:r>
                        <a:rPr kumimoji="0"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бээр</a:t>
                      </a:r>
                      <a:r>
                        <a:rPr kumimoji="0"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домак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kern="1200" dirty="0">
                          <a:latin typeface="Times New Roman" pitchFamily="18" charset="0"/>
                          <a:cs typeface="Times New Roman" pitchFamily="18" charset="0"/>
                        </a:rPr>
                        <a:t>Это односоставное предложение со сказуемым глаголом в форме 1-го или 2-го лица ед.числа или мн.числа изъявительного и повелительного наклонения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12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 pitchFamily="18" charset="0"/>
                          <a:cs typeface="Times New Roman" pitchFamily="18" charset="0"/>
                        </a:rPr>
                        <a:t>Кежээки</a:t>
                      </a: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>
                          <a:latin typeface="Times New Roman" pitchFamily="18" charset="0"/>
                          <a:cs typeface="Times New Roman" pitchFamily="18" charset="0"/>
                        </a:rPr>
                        <a:t>үеде кудумчуга</a:t>
                      </a: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>
                          <a:latin typeface="Times New Roman" pitchFamily="18" charset="0"/>
                          <a:cs typeface="Times New Roman" pitchFamily="18" charset="0"/>
                        </a:rPr>
                        <a:t>кылаштап</a:t>
                      </a: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>
                          <a:latin typeface="Times New Roman" pitchFamily="18" charset="0"/>
                          <a:cs typeface="Times New Roman" pitchFamily="18" charset="0"/>
                        </a:rPr>
                        <a:t>чор</a:t>
                      </a: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 мен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Иду по ночной улице.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txBody>
          <a:bodyPr>
            <a:normAutofit/>
          </a:bodyPr>
          <a:lstStyle/>
          <a:p>
            <a:pPr lvl="0" algn="ctr"/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Чурук-биле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ажыл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/>
          </a:p>
        </p:txBody>
      </p:sp>
      <p:pic>
        <p:nvPicPr>
          <p:cNvPr id="6" name="Содержимое 5" descr="чурук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137361"/>
            <a:ext cx="9098916" cy="572063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8136904" cy="59766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Айтырыглары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Чурукта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кымнарны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кɵрүп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тур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силер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уруглар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?                 </a:t>
            </a:r>
          </a:p>
          <a:p>
            <a:pPr marL="742950" indent="-74295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Кандыг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темага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чуруттунган-дыр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742950" indent="-74295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Силер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хостуг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үеңерде ада-иеңерге дузалажып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силер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уруглар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? 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Кыска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чогаадыг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(5-7 </a:t>
            </a:r>
            <a:r>
              <a:rPr lang="ru-RU" sz="4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домак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dirty="0" err="1">
                <a:latin typeface="Times New Roman" pitchFamily="18" charset="0"/>
                <a:cs typeface="Times New Roman" pitchFamily="18" charset="0"/>
              </a:rPr>
              <a:t>Темазы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>
              <a:buNone/>
            </a:pPr>
            <a:r>
              <a:rPr lang="ru-RU" sz="5400" b="1" i="1" dirty="0" err="1">
                <a:latin typeface="Times New Roman" pitchFamily="18" charset="0"/>
                <a:cs typeface="Times New Roman" pitchFamily="18" charset="0"/>
              </a:rPr>
              <a:t>«Күш-ажыл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5400" b="1" i="1" dirty="0" err="1">
                <a:latin typeface="Times New Roman" pitchFamily="18" charset="0"/>
                <a:cs typeface="Times New Roman" pitchFamily="18" charset="0"/>
              </a:rPr>
              <a:t>кижини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>
                <a:latin typeface="Times New Roman" pitchFamily="18" charset="0"/>
                <a:cs typeface="Times New Roman" pitchFamily="18" charset="0"/>
              </a:rPr>
              <a:t>каастаар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571480"/>
            <a:ext cx="7992888" cy="55546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Бажы</a:t>
            </a:r>
            <a:r>
              <a:rPr lang="ru-RU" sz="3600" b="1" dirty="0" err="1">
                <a:latin typeface="Times New Roman"/>
                <a:cs typeface="Times New Roman"/>
              </a:rPr>
              <a:t>ӊ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га онаалга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Тодаргай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арынныг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домактарны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ажыглап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тургаш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эжинге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азы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чоок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кижизинге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чагаа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азы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байыр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чедириишкининден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бижиӊер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Мергежилге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94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арын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61.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792</TotalTime>
  <Words>239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Карточка-биле ажыл:</vt:lpstr>
      <vt:lpstr>Ном-биле ажыл (дүрүмнү номчуур)</vt:lpstr>
      <vt:lpstr>Тодаргай арынныг домак деп чүл?</vt:lpstr>
      <vt:lpstr>Чурук-биле ажыл.</vt:lpstr>
      <vt:lpstr>Презентация PowerPoint</vt:lpstr>
      <vt:lpstr>Кыска чогаадыг (5-7 домак)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Студент</cp:lastModifiedBy>
  <cp:revision>72</cp:revision>
  <dcterms:created xsi:type="dcterms:W3CDTF">2017-04-18T03:24:16Z</dcterms:created>
  <dcterms:modified xsi:type="dcterms:W3CDTF">2023-04-27T06:37:58Z</dcterms:modified>
</cp:coreProperties>
</file>