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9"/>
  </p:notesMasterIdLst>
  <p:sldIdLst>
    <p:sldId id="296" r:id="rId2"/>
    <p:sldId id="312" r:id="rId3"/>
    <p:sldId id="308" r:id="rId4"/>
    <p:sldId id="315" r:id="rId5"/>
    <p:sldId id="311" r:id="rId6"/>
    <p:sldId id="284" r:id="rId7"/>
    <p:sldId id="31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har char="•"/>
      <a:defRPr sz="4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4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4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4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4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8B062-A358-4366-96F1-D209D5AF6FC6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90519-87F1-4FA5-B8CF-E2FF151D3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972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90519-87F1-4FA5-B8CF-E2FF151D3A2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394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418ABB-E724-482D-9655-1A36112E0E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20213-FF68-4D19-9204-C4CE7DD085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8C29E-75B5-4612-A02C-70CD40A0F6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F2222-A983-4945-8D4D-F1F1267E11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93037E-EBE3-42E8-A1F6-3BE4A20FAF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45A19-9C16-4607-815F-04B6B3CBC6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9409B-CD4E-4467-B360-EDCD82792C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F2E6A9-577B-4248-90B8-0C7190F3B2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C8415A-25A0-4D7C-9809-5CC07A2B7F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92B9E2-E002-4AEE-9947-12B803F436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885E0B-E9C6-4D9D-BB22-5BA4009C3B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DE603B1E-AD65-428D-AA0E-50A07BA2D7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pcn2vig32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5200" b="1" dirty="0" smtClean="0"/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52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905000" y="2209800"/>
            <a:ext cx="5638800" cy="250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hlinkClick r:id="rId2"/>
              </a:rPr>
              <a:t>https://learningapps.org/watch?v=ppcn2vig323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" y="4495800"/>
            <a:ext cx="3307080" cy="533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олень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9" y="1464998"/>
            <a:ext cx="3905251" cy="260350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530482"/>
            <a:ext cx="3930650" cy="2620433"/>
          </a:xfrm>
        </p:spPr>
      </p:pic>
      <p:sp>
        <p:nvSpPr>
          <p:cNvPr id="11" name="Прямоугольник 10"/>
          <p:cNvSpPr/>
          <p:nvPr/>
        </p:nvSpPr>
        <p:spPr>
          <a:xfrm>
            <a:off x="4876800" y="4419600"/>
            <a:ext cx="3657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>
                <a:solidFill>
                  <a:srgbClr val="002060"/>
                </a:solidFill>
              </a:rPr>
              <a:t>северный олень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7867648" cy="4575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18  апреля.</a:t>
            </a:r>
          </a:p>
          <a:p>
            <a:pPr marL="0" indent="0" algn="ctr">
              <a:buNone/>
            </a:pPr>
            <a:r>
              <a:rPr lang="ru-RU" sz="4000" dirty="0" smtClean="0"/>
              <a:t>Северный олень.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200" y="5410200"/>
            <a:ext cx="4419600" cy="6248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Ягель- «олений» мох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" y="457200"/>
            <a:ext cx="6281737" cy="41878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1200" y="3581400"/>
            <a:ext cx="2542231" cy="190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3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181600"/>
            <a:ext cx="8229600" cy="12954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Оленевод- профессия человека, который разводит северных оленей.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30352"/>
            <a:ext cx="7391400" cy="4925549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5" b="19002"/>
          <a:stretch/>
        </p:blipFill>
        <p:spPr>
          <a:xfrm>
            <a:off x="94477" y="498397"/>
            <a:ext cx="9049523" cy="557291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Домашнее задание </a:t>
            </a:r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С.209-210, прочитать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2525</TotalTime>
  <Words>35</Words>
  <Application>Microsoft Office PowerPoint</Application>
  <PresentationFormat>Экран (4:3)</PresentationFormat>
  <Paragraphs>14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Verdana</vt:lpstr>
      <vt:lpstr>Wingdings</vt:lpstr>
      <vt:lpstr>Wingdings 2</vt:lpstr>
      <vt:lpstr>Аспект</vt:lpstr>
      <vt:lpstr>Презентация PowerPoint</vt:lpstr>
      <vt:lpstr>олень</vt:lpstr>
      <vt:lpstr>Презентация PowerPoint</vt:lpstr>
      <vt:lpstr>Ягель- «олений» мох</vt:lpstr>
      <vt:lpstr>Оленевод- профессия человека, который разводит северных оленей.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Александр Сорокин</cp:lastModifiedBy>
  <cp:revision>106</cp:revision>
  <cp:lastPrinted>1601-01-01T00:00:00Z</cp:lastPrinted>
  <dcterms:created xsi:type="dcterms:W3CDTF">1601-01-01T00:00:00Z</dcterms:created>
  <dcterms:modified xsi:type="dcterms:W3CDTF">2023-04-27T20:06:53Z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