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0" r:id="rId1"/>
  </p:sldMasterIdLst>
  <p:sldIdLst>
    <p:sldId id="258" r:id="rId2"/>
    <p:sldId id="261" r:id="rId3"/>
    <p:sldId id="262" r:id="rId4"/>
    <p:sldId id="266" r:id="rId5"/>
    <p:sldId id="263" r:id="rId6"/>
    <p:sldId id="264" r:id="rId7"/>
    <p:sldId id="265" r:id="rId8"/>
    <p:sldId id="259" r:id="rId9"/>
    <p:sldId id="260" r:id="rId10"/>
    <p:sldId id="267" r:id="rId11"/>
    <p:sldId id="268" r:id="rId12"/>
    <p:sldId id="269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5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15B81-1930-47A9-AD13-892A69037F0B}" type="datetimeFigureOut">
              <a:rPr lang="ru-RU" smtClean="0"/>
              <a:t>28.04.2023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20DF-EC39-43AC-BD5A-13AD7BEC4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5497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15B81-1930-47A9-AD13-892A69037F0B}" type="datetimeFigureOut">
              <a:rPr lang="ru-RU" smtClean="0"/>
              <a:t>28.04.2023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20DF-EC39-43AC-BD5A-13AD7BEC4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764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15B81-1930-47A9-AD13-892A69037F0B}" type="datetimeFigureOut">
              <a:rPr lang="ru-RU" smtClean="0"/>
              <a:t>28.04.2023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20DF-EC39-43AC-BD5A-13AD7BEC4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4375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15B81-1930-47A9-AD13-892A69037F0B}" type="datetimeFigureOut">
              <a:rPr lang="ru-RU" smtClean="0"/>
              <a:t>28.04.2023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20DF-EC39-43AC-BD5A-13AD7BEC40CA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836347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15B81-1930-47A9-AD13-892A69037F0B}" type="datetimeFigureOut">
              <a:rPr lang="ru-RU" smtClean="0"/>
              <a:t>28.04.2023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20DF-EC39-43AC-BD5A-13AD7BEC4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0005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15B81-1930-47A9-AD13-892A69037F0B}" type="datetimeFigureOut">
              <a:rPr lang="ru-RU" smtClean="0"/>
              <a:t>28.04.2023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20DF-EC39-43AC-BD5A-13AD7BEC4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7947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15B81-1930-47A9-AD13-892A69037F0B}" type="datetimeFigureOut">
              <a:rPr lang="ru-RU" smtClean="0"/>
              <a:t>28.04.2023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20DF-EC39-43AC-BD5A-13AD7BEC4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66543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15B81-1930-47A9-AD13-892A69037F0B}" type="datetimeFigureOut">
              <a:rPr lang="ru-RU" smtClean="0"/>
              <a:t>28.04.2023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20DF-EC39-43AC-BD5A-13AD7BEC4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04839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15B81-1930-47A9-AD13-892A69037F0B}" type="datetimeFigureOut">
              <a:rPr lang="ru-RU" smtClean="0"/>
              <a:t>28.04.2023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20DF-EC39-43AC-BD5A-13AD7BEC4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9436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15B81-1930-47A9-AD13-892A69037F0B}" type="datetimeFigureOut">
              <a:rPr lang="ru-RU" smtClean="0"/>
              <a:t>28.04.2023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20DF-EC39-43AC-BD5A-13AD7BEC4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916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15B81-1930-47A9-AD13-892A69037F0B}" type="datetimeFigureOut">
              <a:rPr lang="ru-RU" smtClean="0"/>
              <a:t>28.04.2023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20DF-EC39-43AC-BD5A-13AD7BEC4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322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15B81-1930-47A9-AD13-892A69037F0B}" type="datetimeFigureOut">
              <a:rPr lang="ru-RU" smtClean="0"/>
              <a:t>28.04.2023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20DF-EC39-43AC-BD5A-13AD7BEC4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538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15B81-1930-47A9-AD13-892A69037F0B}" type="datetimeFigureOut">
              <a:rPr lang="ru-RU" smtClean="0"/>
              <a:t>28.04.2023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20DF-EC39-43AC-BD5A-13AD7BEC4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0571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15B81-1930-47A9-AD13-892A69037F0B}" type="datetimeFigureOut">
              <a:rPr lang="ru-RU" smtClean="0"/>
              <a:t>28.04.2023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20DF-EC39-43AC-BD5A-13AD7BEC4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352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15B81-1930-47A9-AD13-892A69037F0B}" type="datetimeFigureOut">
              <a:rPr lang="ru-RU" smtClean="0"/>
              <a:t>28.04.2023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20DF-EC39-43AC-BD5A-13AD7BEC4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6020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15B81-1930-47A9-AD13-892A69037F0B}" type="datetimeFigureOut">
              <a:rPr lang="ru-RU" smtClean="0"/>
              <a:t>28.04.2023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20DF-EC39-43AC-BD5A-13AD7BEC4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4177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15B81-1930-47A9-AD13-892A69037F0B}" type="datetimeFigureOut">
              <a:rPr lang="ru-RU" smtClean="0"/>
              <a:t>28.04.2023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20DF-EC39-43AC-BD5A-13AD7BEC4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749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15B81-1930-47A9-AD13-892A69037F0B}" type="datetimeFigureOut">
              <a:rPr lang="ru-RU" smtClean="0"/>
              <a:t>28.04.2023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20DF-EC39-43AC-BD5A-13AD7BEC4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303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2D15B81-1930-47A9-AD13-892A69037F0B}" type="datetimeFigureOut">
              <a:rPr lang="ru-RU" smtClean="0"/>
              <a:t>28.04.2023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EAA20DF-EC39-43AC-BD5A-13AD7BEC4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2920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  <p:sldLayoutId id="2147483725" r:id="rId15"/>
    <p:sldLayoutId id="2147483726" r:id="rId16"/>
    <p:sldLayoutId id="2147483727" r:id="rId17"/>
    <p:sldLayoutId id="2147483728" r:id="rId18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learningapps.org/watch?v=p6600aso323" TargetMode="Externa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65D316-FB9B-AA33-6D8A-1353FCD1E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2297416"/>
            <a:ext cx="10364451" cy="1596177"/>
          </a:xfrm>
        </p:spPr>
        <p:txBody>
          <a:bodyPr>
            <a:normAutofit/>
          </a:bodyPr>
          <a:lstStyle/>
          <a:p>
            <a:r>
              <a:rPr lang="ru-RU" sz="9600" b="1" i="1" cap="none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Классный час</a:t>
            </a:r>
          </a:p>
        </p:txBody>
      </p:sp>
    </p:spTree>
    <p:extLst>
      <p:ext uri="{BB962C8B-B14F-4D97-AF65-F5344CB8AC3E}">
        <p14:creationId xmlns:p14="http://schemas.microsoft.com/office/powerpoint/2010/main" val="14662942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4CA18B-36C3-8664-9318-F45122354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1A08D7E-4479-E71B-4E06-FF35A9AFE0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65582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8368CC-E605-315E-875B-58781C8740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80C9B88-4BD3-A5D6-7C32-9C10FC05D6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7990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778177-1F8C-7793-1BF7-318B877434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C32A65-35AF-8C4A-765D-FA5E83CEFB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60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D8482CE-92DA-289B-8131-B20504CF640A}"/>
              </a:ext>
            </a:extLst>
          </p:cNvPr>
          <p:cNvSpPr txBox="1"/>
          <p:nvPr/>
        </p:nvSpPr>
        <p:spPr>
          <a:xfrm>
            <a:off x="5276539" y="4137285"/>
            <a:ext cx="93647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B5F6E3-F26D-9F35-772B-17A006E4FA45}"/>
              </a:ext>
            </a:extLst>
          </p:cNvPr>
          <p:cNvSpPr txBox="1"/>
          <p:nvPr/>
        </p:nvSpPr>
        <p:spPr>
          <a:xfrm>
            <a:off x="3049250" y="3244334"/>
            <a:ext cx="263576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8800" b="1" dirty="0"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03D88AF-7701-BF44-A117-FF0969B69BE5}"/>
              </a:ext>
            </a:extLst>
          </p:cNvPr>
          <p:cNvSpPr txBox="1"/>
          <p:nvPr/>
        </p:nvSpPr>
        <p:spPr>
          <a:xfrm>
            <a:off x="7069113" y="1418032"/>
            <a:ext cx="263576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8800" b="1" dirty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4C14A8-AA21-E0D5-5B77-30FA98193565}"/>
              </a:ext>
            </a:extLst>
          </p:cNvPr>
          <p:cNvSpPr txBox="1"/>
          <p:nvPr/>
        </p:nvSpPr>
        <p:spPr>
          <a:xfrm>
            <a:off x="2197524" y="1982450"/>
            <a:ext cx="263576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8800" b="1" dirty="0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5A58EA-24A5-E479-7015-41EECAD2D7BA}"/>
              </a:ext>
            </a:extLst>
          </p:cNvPr>
          <p:cNvSpPr txBox="1"/>
          <p:nvPr/>
        </p:nvSpPr>
        <p:spPr>
          <a:xfrm>
            <a:off x="8879176" y="3429000"/>
            <a:ext cx="263576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8800" b="1" dirty="0"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714FB2-3285-A9D9-3884-D539BB657A2E}"/>
              </a:ext>
            </a:extLst>
          </p:cNvPr>
          <p:cNvSpPr txBox="1"/>
          <p:nvPr/>
        </p:nvSpPr>
        <p:spPr>
          <a:xfrm>
            <a:off x="5472456" y="2327435"/>
            <a:ext cx="263576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8800" b="1" dirty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053DB2-AB3F-24C5-7794-841F4C5B59C0}"/>
              </a:ext>
            </a:extLst>
          </p:cNvPr>
          <p:cNvSpPr txBox="1"/>
          <p:nvPr/>
        </p:nvSpPr>
        <p:spPr>
          <a:xfrm>
            <a:off x="4232224" y="880885"/>
            <a:ext cx="263576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8800" b="1" dirty="0"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</a:p>
        </p:txBody>
      </p:sp>
    </p:spTree>
    <p:extLst>
      <p:ext uri="{BB962C8B-B14F-4D97-AF65-F5344CB8AC3E}">
        <p14:creationId xmlns:p14="http://schemas.microsoft.com/office/powerpoint/2010/main" val="16216025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635AE1-E6F0-8EBC-5459-ECFF21C32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2507278"/>
            <a:ext cx="10364451" cy="1596177"/>
          </a:xfrm>
        </p:spPr>
        <p:txBody>
          <a:bodyPr>
            <a:normAutofit/>
          </a:bodyPr>
          <a:lstStyle/>
          <a:p>
            <a:r>
              <a:rPr lang="ru-RU" sz="9600" b="1" cap="none" dirty="0">
                <a:latin typeface="Arial" panose="020B0604020202020204" pitchFamily="34" charset="0"/>
                <a:cs typeface="Arial" panose="020B0604020202020204" pitchFamily="34" charset="0"/>
              </a:rPr>
              <a:t>Красота</a:t>
            </a:r>
          </a:p>
        </p:txBody>
      </p:sp>
    </p:spTree>
    <p:extLst>
      <p:ext uri="{BB962C8B-B14F-4D97-AF65-F5344CB8AC3E}">
        <p14:creationId xmlns:p14="http://schemas.microsoft.com/office/powerpoint/2010/main" val="3430646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65D316-FB9B-AA33-6D8A-1353FCD1E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2297416"/>
            <a:ext cx="10364451" cy="1596177"/>
          </a:xfrm>
        </p:spPr>
        <p:txBody>
          <a:bodyPr>
            <a:noAutofit/>
          </a:bodyPr>
          <a:lstStyle/>
          <a:p>
            <a:r>
              <a:rPr lang="ru-RU" sz="6600" b="1" i="1" cap="none" dirty="0">
                <a:latin typeface="Arial" panose="020B0604020202020204" pitchFamily="34" charset="0"/>
                <a:cs typeface="Arial" panose="020B0604020202020204" pitchFamily="34" charset="0"/>
              </a:rPr>
              <a:t>Тема:</a:t>
            </a:r>
            <a:r>
              <a:rPr lang="ru-RU" sz="6600" b="1" i="1" cap="none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ru-RU" sz="6600" b="1" i="1" cap="none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6600" b="1" i="1" cap="none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«Красота мира начинается с красоты души»</a:t>
            </a:r>
          </a:p>
        </p:txBody>
      </p:sp>
    </p:spTree>
    <p:extLst>
      <p:ext uri="{BB962C8B-B14F-4D97-AF65-F5344CB8AC3E}">
        <p14:creationId xmlns:p14="http://schemas.microsoft.com/office/powerpoint/2010/main" val="1198346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E13811-70EE-ABEE-D8E6-5C8746ED9D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318714"/>
            <a:ext cx="1784455" cy="1596177"/>
          </a:xfrm>
        </p:spPr>
        <p:txBody>
          <a:bodyPr>
            <a:normAutofit/>
          </a:bodyPr>
          <a:lstStyle/>
          <a:p>
            <a:pPr algn="just"/>
            <a:r>
              <a:rPr lang="ru-RU" sz="4000" b="1" cap="none" dirty="0">
                <a:latin typeface="Arial" panose="020B0604020202020204" pitchFamily="34" charset="0"/>
                <a:cs typeface="Arial" panose="020B0604020202020204" pitchFamily="34" charset="0"/>
              </a:rPr>
              <a:t>Цель: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AEC0EF12-6640-5F77-8ACC-70BDC791533C}"/>
              </a:ext>
            </a:extLst>
          </p:cNvPr>
          <p:cNvSpPr txBox="1">
            <a:spLocks/>
          </p:cNvSpPr>
          <p:nvPr/>
        </p:nvSpPr>
        <p:spPr>
          <a:xfrm>
            <a:off x="913775" y="1416605"/>
            <a:ext cx="247400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4000" b="1" cap="none" dirty="0">
                <a:latin typeface="Arial" panose="020B0604020202020204" pitchFamily="34" charset="0"/>
                <a:cs typeface="Arial" panose="020B0604020202020204" pitchFamily="34" charset="0"/>
              </a:rPr>
              <a:t>Задачи: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D28E8116-4ED9-3D03-F884-58FF310924DC}"/>
              </a:ext>
            </a:extLst>
          </p:cNvPr>
          <p:cNvSpPr txBox="1">
            <a:spLocks/>
          </p:cNvSpPr>
          <p:nvPr/>
        </p:nvSpPr>
        <p:spPr>
          <a:xfrm>
            <a:off x="913773" y="2589447"/>
            <a:ext cx="2174199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cap="none" dirty="0">
                <a:latin typeface="Arial" panose="020B0604020202020204" pitchFamily="34" charset="0"/>
                <a:cs typeface="Arial" panose="020B0604020202020204" pitchFamily="34" charset="0"/>
              </a:rPr>
              <a:t>Узнаем: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B8224831-F413-6180-9CB4-BDB510677383}"/>
              </a:ext>
            </a:extLst>
          </p:cNvPr>
          <p:cNvSpPr txBox="1">
            <a:spLocks/>
          </p:cNvSpPr>
          <p:nvPr/>
        </p:nvSpPr>
        <p:spPr>
          <a:xfrm>
            <a:off x="913773" y="3687338"/>
            <a:ext cx="247400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cap="none" dirty="0">
                <a:latin typeface="Arial" panose="020B0604020202020204" pitchFamily="34" charset="0"/>
                <a:cs typeface="Arial" panose="020B0604020202020204" pitchFamily="34" charset="0"/>
              </a:rPr>
              <a:t>Научимся:</a:t>
            </a:r>
          </a:p>
        </p:txBody>
      </p:sp>
    </p:spTree>
    <p:extLst>
      <p:ext uri="{BB962C8B-B14F-4D97-AF65-F5344CB8AC3E}">
        <p14:creationId xmlns:p14="http://schemas.microsoft.com/office/powerpoint/2010/main" val="1164756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F446931-0012-C6B6-6F6B-AAC16D64ED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75" y="494675"/>
            <a:ext cx="10364452" cy="5296525"/>
          </a:xfrm>
        </p:spPr>
        <p:txBody>
          <a:bodyPr>
            <a:normAutofit fontScale="92500"/>
          </a:bodyPr>
          <a:lstStyle/>
          <a:p>
            <a:pPr indent="0" algn="just">
              <a:lnSpc>
                <a:spcPct val="106000"/>
              </a:lnSpc>
              <a:spcAft>
                <a:spcPts val="800"/>
              </a:spcAft>
              <a:buNone/>
            </a:pPr>
            <a:r>
              <a:rPr lang="ru-RU" sz="3200" cap="none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1. «Красота – всё красивое, прекрасное, всё то, что доставляет эстетическое и нравственное наслаждение».  </a:t>
            </a:r>
          </a:p>
          <a:p>
            <a:pPr indent="0" algn="just">
              <a:lnSpc>
                <a:spcPct val="106000"/>
              </a:lnSpc>
              <a:spcAft>
                <a:spcPts val="800"/>
              </a:spcAft>
              <a:buNone/>
            </a:pPr>
            <a:r>
              <a:rPr lang="ru-RU" sz="3200" cap="none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2. Совокупность качеств, доставляющих наслаждение взору, слуху; все красивое, прекрасное.</a:t>
            </a:r>
          </a:p>
          <a:p>
            <a:pPr indent="0" algn="just">
              <a:lnSpc>
                <a:spcPct val="106000"/>
              </a:lnSpc>
              <a:spcAft>
                <a:spcPts val="800"/>
              </a:spcAft>
              <a:buNone/>
            </a:pPr>
            <a:r>
              <a:rPr lang="ru-RU" sz="3200" cap="none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3. Красивые, прекрасные места (в природе, в худ. Произведениях).</a:t>
            </a:r>
          </a:p>
          <a:p>
            <a:pPr indent="0" algn="just">
              <a:lnSpc>
                <a:spcPct val="106000"/>
              </a:lnSpc>
              <a:spcAft>
                <a:spcPts val="800"/>
              </a:spcAft>
              <a:buNone/>
            </a:pPr>
            <a:r>
              <a:rPr lang="ru-RU" sz="3200" cap="none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4. О чем-нибудь приятном, доставляющем удовольствие, удовлетворение.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77805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B117A18-047A-9CB9-22BD-81291E0E9B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yuriy-antonov-jivet-povsyudu-krasota-14.5-50.3 (1)">
            <a:hlinkClick r:id="" action="ppaction://media"/>
            <a:extLst>
              <a:ext uri="{FF2B5EF4-FFF2-40B4-BE49-F238E27FC236}">
                <a16:creationId xmlns:a16="http://schemas.microsoft.com/office/drawing/2014/main" id="{1D2DE0B9-4222-C69D-CC96-1413C9574A8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148340" y="4753130"/>
            <a:ext cx="1528997" cy="1528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299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86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36364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7499B1-8AC8-E9F0-146C-70E733646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6" y="0"/>
            <a:ext cx="10364451" cy="1596177"/>
          </a:xfrm>
        </p:spPr>
        <p:txBody>
          <a:bodyPr>
            <a:normAutofit/>
          </a:bodyPr>
          <a:lstStyle/>
          <a:p>
            <a:r>
              <a:rPr lang="ru-RU" sz="7200" cap="none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Физминутка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E763528-EC0E-F4F7-63BD-71252A4D70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76" y="1596177"/>
            <a:ext cx="10364452" cy="4457075"/>
          </a:xfrm>
        </p:spPr>
        <p:txBody>
          <a:bodyPr>
            <a:normAutofit lnSpcReduction="10000"/>
          </a:bodyPr>
          <a:lstStyle/>
          <a:p>
            <a:pPr indent="0" algn="ctr">
              <a:lnSpc>
                <a:spcPct val="106000"/>
              </a:lnSpc>
              <a:spcAft>
                <a:spcPts val="800"/>
              </a:spcAft>
              <a:buNone/>
            </a:pPr>
            <a:r>
              <a:rPr lang="ru-RU" sz="3600" i="1" cap="none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Вышла мышка как-то раз </a:t>
            </a:r>
          </a:p>
          <a:p>
            <a:pPr indent="0" algn="ctr">
              <a:lnSpc>
                <a:spcPct val="106000"/>
              </a:lnSpc>
              <a:spcAft>
                <a:spcPts val="800"/>
              </a:spcAft>
              <a:buNone/>
            </a:pPr>
            <a:r>
              <a:rPr lang="ru-RU" sz="3600" i="1" cap="none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Поглядеть который час </a:t>
            </a:r>
          </a:p>
          <a:p>
            <a:pPr indent="0" algn="ctr">
              <a:lnSpc>
                <a:spcPct val="106000"/>
              </a:lnSpc>
              <a:spcAft>
                <a:spcPts val="800"/>
              </a:spcAft>
              <a:buNone/>
            </a:pPr>
            <a:r>
              <a:rPr lang="ru-RU" sz="3600" i="1" cap="none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Раз, два, три, четыре</a:t>
            </a:r>
          </a:p>
          <a:p>
            <a:pPr indent="0" algn="ctr">
              <a:lnSpc>
                <a:spcPct val="106000"/>
              </a:lnSpc>
              <a:spcAft>
                <a:spcPts val="800"/>
              </a:spcAft>
              <a:buNone/>
            </a:pPr>
            <a:r>
              <a:rPr lang="ru-RU" sz="3600" i="1" cap="none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Мышки дёрнули за гири </a:t>
            </a:r>
          </a:p>
          <a:p>
            <a:pPr indent="0" algn="ctr">
              <a:lnSpc>
                <a:spcPct val="106000"/>
              </a:lnSpc>
              <a:spcAft>
                <a:spcPts val="800"/>
              </a:spcAft>
              <a:buNone/>
            </a:pPr>
            <a:r>
              <a:rPr lang="ru-RU" sz="3600" i="1" cap="none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Вдруг раздался страшный звон</a:t>
            </a:r>
          </a:p>
          <a:p>
            <a:pPr indent="0" algn="ctr">
              <a:lnSpc>
                <a:spcPct val="106000"/>
              </a:lnSpc>
              <a:spcAft>
                <a:spcPts val="800"/>
              </a:spcAft>
              <a:buNone/>
            </a:pPr>
            <a:r>
              <a:rPr lang="ru-RU" sz="3600" i="1" cap="none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Убежали мышки вон</a:t>
            </a:r>
            <a:endParaRPr lang="ru-RU" sz="4000" i="1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49117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ABA1755-0969-AC40-74BA-8DC31F1A1768}"/>
              </a:ext>
            </a:extLst>
          </p:cNvPr>
          <p:cNvSpPr txBox="1"/>
          <p:nvPr/>
        </p:nvSpPr>
        <p:spPr>
          <a:xfrm>
            <a:off x="1980262" y="5481616"/>
            <a:ext cx="823147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https://learningapps.org/watch?v=p6600aso323</a:t>
            </a:r>
            <a:endParaRPr lang="ru-RU" sz="3200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E9D32E5-8674-F99F-6839-0564235B2A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5925" y="761469"/>
            <a:ext cx="4720147" cy="47201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4314814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24</TotalTime>
  <Words>128</Words>
  <Application>Microsoft Office PowerPoint</Application>
  <PresentationFormat>Широкоэкранный</PresentationFormat>
  <Paragraphs>26</Paragraphs>
  <Slides>12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Times New Roman</vt:lpstr>
      <vt:lpstr>Tw Cen MT</vt:lpstr>
      <vt:lpstr>Капля</vt:lpstr>
      <vt:lpstr>Классный час</vt:lpstr>
      <vt:lpstr>Презентация PowerPoint</vt:lpstr>
      <vt:lpstr>Красота</vt:lpstr>
      <vt:lpstr>Тема:  «Красота мира начинается с красоты души»</vt:lpstr>
      <vt:lpstr>Цель:</vt:lpstr>
      <vt:lpstr>Презентация PowerPoint</vt:lpstr>
      <vt:lpstr>Презентация PowerPoint</vt:lpstr>
      <vt:lpstr>Физминутка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</dc:title>
  <dc:creator>Эльвина Фахертдинова</dc:creator>
  <cp:lastModifiedBy>Эльвина Фахертдинова</cp:lastModifiedBy>
  <cp:revision>3</cp:revision>
  <dcterms:created xsi:type="dcterms:W3CDTF">2023-04-28T16:24:11Z</dcterms:created>
  <dcterms:modified xsi:type="dcterms:W3CDTF">2023-04-28T16:49:09Z</dcterms:modified>
</cp:coreProperties>
</file>