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0" r:id="rId3"/>
    <p:sldId id="262" r:id="rId4"/>
    <p:sldId id="267" r:id="rId5"/>
    <p:sldId id="263" r:id="rId6"/>
    <p:sldId id="265" r:id="rId7"/>
    <p:sldId id="266"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80"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0C9C04-6F3E-4F3C-95B1-FAC9C7E3D266}" type="datetimeFigureOut">
              <a:rPr lang="ru-RU" smtClean="0"/>
              <a:t>28.04.2023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DFD3C1-9CA5-43F7-9D44-AB04ABA627E8}" type="slidenum">
              <a:rPr lang="ru-RU" smtClean="0"/>
              <a:t>‹#›</a:t>
            </a:fld>
            <a:endParaRPr lang="ru-RU"/>
          </a:p>
        </p:txBody>
      </p:sp>
    </p:spTree>
    <p:extLst>
      <p:ext uri="{BB962C8B-B14F-4D97-AF65-F5344CB8AC3E}">
        <p14:creationId xmlns:p14="http://schemas.microsoft.com/office/powerpoint/2010/main" val="79905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187FADFE-2AB1-468B-AA40-90294D2F419F}" type="datetimeFigureOut">
              <a:rPr lang="ru-RU" smtClean="0"/>
              <a:t>28.04.2023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2137582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87FADFE-2AB1-468B-AA40-90294D2F419F}" type="datetimeFigureOut">
              <a:rPr lang="ru-RU" smtClean="0"/>
              <a:t>28.04.2023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823636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87FADFE-2AB1-468B-AA40-90294D2F419F}" type="datetimeFigureOut">
              <a:rPr lang="ru-RU" smtClean="0"/>
              <a:t>28.04.2023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3608732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87FADFE-2AB1-468B-AA40-90294D2F419F}" type="datetimeFigureOut">
              <a:rPr lang="ru-RU" smtClean="0"/>
              <a:t>28.04.2023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3663565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187FADFE-2AB1-468B-AA40-90294D2F419F}" type="datetimeFigureOut">
              <a:rPr lang="ru-RU" smtClean="0"/>
              <a:t>28.04.2023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967623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187FADFE-2AB1-468B-AA40-90294D2F419F}" type="datetimeFigureOut">
              <a:rPr lang="ru-RU" smtClean="0"/>
              <a:t>28.04.2023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2239973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187FADFE-2AB1-468B-AA40-90294D2F419F}" type="datetimeFigureOut">
              <a:rPr lang="ru-RU" smtClean="0"/>
              <a:t>28.04.2023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2884350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187FADFE-2AB1-468B-AA40-90294D2F419F}" type="datetimeFigureOut">
              <a:rPr lang="ru-RU" smtClean="0"/>
              <a:t>28.04.2023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302496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87FADFE-2AB1-468B-AA40-90294D2F419F}" type="datetimeFigureOut">
              <a:rPr lang="ru-RU" smtClean="0"/>
              <a:t>28.04.2023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2336380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187FADFE-2AB1-468B-AA40-90294D2F419F}" type="datetimeFigureOut">
              <a:rPr lang="ru-RU" smtClean="0"/>
              <a:t>28.04.2023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432037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187FADFE-2AB1-468B-AA40-90294D2F419F}" type="datetimeFigureOut">
              <a:rPr lang="ru-RU" smtClean="0"/>
              <a:t>28.04.2023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1F4BD66-C721-4EBE-9BF2-9E8AE1E10DBE}" type="slidenum">
              <a:rPr lang="ru-RU" smtClean="0"/>
              <a:t>‹#›</a:t>
            </a:fld>
            <a:endParaRPr lang="ru-RU"/>
          </a:p>
        </p:txBody>
      </p:sp>
    </p:spTree>
    <p:extLst>
      <p:ext uri="{BB962C8B-B14F-4D97-AF65-F5344CB8AC3E}">
        <p14:creationId xmlns:p14="http://schemas.microsoft.com/office/powerpoint/2010/main" val="1861263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7FADFE-2AB1-468B-AA40-90294D2F419F}" type="datetimeFigureOut">
              <a:rPr lang="ru-RU" smtClean="0"/>
              <a:t>28.04.2023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F4BD66-C721-4EBE-9BF2-9E8AE1E10DBE}" type="slidenum">
              <a:rPr lang="ru-RU" smtClean="0"/>
              <a:t>‹#›</a:t>
            </a:fld>
            <a:endParaRPr lang="ru-RU"/>
          </a:p>
        </p:txBody>
      </p:sp>
    </p:spTree>
    <p:extLst>
      <p:ext uri="{BB962C8B-B14F-4D97-AF65-F5344CB8AC3E}">
        <p14:creationId xmlns:p14="http://schemas.microsoft.com/office/powerpoint/2010/main" val="3253176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38125"/>
            <a:ext cx="9144000" cy="3271838"/>
          </a:xfrm>
        </p:spPr>
        <p:txBody>
          <a:bodyPr>
            <a:normAutofit/>
          </a:bodyPr>
          <a:lstStyle/>
          <a:p>
            <a:r>
              <a:rPr lang="ru-RU" dirty="0"/>
              <a:t>Джон Голсуорси </a:t>
            </a:r>
          </a:p>
        </p:txBody>
      </p:sp>
      <p:sp>
        <p:nvSpPr>
          <p:cNvPr id="3" name="Подзаголовок 2"/>
          <p:cNvSpPr>
            <a:spLocks noGrp="1"/>
          </p:cNvSpPr>
          <p:nvPr>
            <p:ph type="subTitle" idx="1"/>
          </p:nvPr>
        </p:nvSpPr>
        <p:spPr/>
        <p:txBody>
          <a:bodyPr/>
          <a:lstStyle/>
          <a:p>
            <a:endParaRPr lang="ru-RU" dirty="0"/>
          </a:p>
        </p:txBody>
      </p:sp>
      <p:pic>
        <p:nvPicPr>
          <p:cNvPr id="1026" name="Picture 2" descr="https://avatars.dzeninfra.ru/get-zen_doc/4907516/pub_6334325bf2080f582f77aca7_63343291a8ad0a78d2ad1850/scale_1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74150" y="3647172"/>
            <a:ext cx="3187700" cy="322125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a/aa/Bruce_McRae_0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017884"/>
            <a:ext cx="2695663" cy="3840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0863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199" y="374650"/>
            <a:ext cx="5324475" cy="6226175"/>
          </a:xfrm>
        </p:spPr>
        <p:txBody>
          <a:bodyPr>
            <a:normAutofit/>
          </a:bodyPr>
          <a:lstStyle/>
          <a:p>
            <a:pPr marL="0" indent="0">
              <a:buNone/>
            </a:pPr>
            <a:endParaRPr lang="ru-RU" dirty="0"/>
          </a:p>
          <a:p>
            <a:endParaRPr lang="ru-RU" dirty="0"/>
          </a:p>
        </p:txBody>
      </p:sp>
      <p:sp>
        <p:nvSpPr>
          <p:cNvPr id="5" name="Объект 2"/>
          <p:cNvSpPr txBox="1">
            <a:spLocks/>
          </p:cNvSpPr>
          <p:nvPr/>
        </p:nvSpPr>
        <p:spPr>
          <a:xfrm>
            <a:off x="371476" y="247650"/>
            <a:ext cx="11182350" cy="6353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John Galsworthy was born on August 14, 1867 in the English city of Kingston upon Thames, in a wealthy family. He was an only child. He received his education first at Harrow College and the University of Oxford.</a:t>
            </a:r>
            <a:endParaRPr lang="ru-RU" dirty="0"/>
          </a:p>
          <a:p>
            <a:pPr marL="0" indent="0">
              <a:buNone/>
            </a:pPr>
            <a:r>
              <a:rPr lang="en-US" dirty="0"/>
              <a:t> At the age of 28, John Galsworthy decided for himself that he would become a writer.</a:t>
            </a:r>
            <a:endParaRPr lang="ru-RU" dirty="0"/>
          </a:p>
          <a:p>
            <a:pPr marL="0" indent="0">
              <a:buNone/>
            </a:pPr>
            <a:endParaRPr lang="ru-RU" dirty="0"/>
          </a:p>
        </p:txBody>
      </p:sp>
      <p:pic>
        <p:nvPicPr>
          <p:cNvPr id="3074" name="Picture 2" descr="https://sun9-43.userapi.com/impg/hhyTynDD4pohGOf1X4FuMTckawHSuINBnkEGgQ/0vg1M1THz1Q.jpg?size=1169x780&amp;quality=96&amp;sign=8cb8c58d519c22735c1974a589aa5340&amp;c_uniq_tag=cJpk3-E0tI6emXagmCqyk1d7Vn9K2vxS4_32MHQN-Sc&amp;type=albu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8181" y="2623504"/>
            <a:ext cx="4804585" cy="320579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topobrazovanie.ru/wp-content/uploads/2019/02/1%D0%9F%D0%B8%D1%81%D0%B0%D1%82%D0%B5%D0%BB%D1%8C-%D0%B7%D0%B0-%D0%BF%D0%B5%D1%87%D0%B0%D1%82%D0%BD%D0%BE%D0%B9-%D0%BC%D0%B0%D1%88%D0%B8%D0%BD%D0%BA%D0%BE%D0%B9%D0%A2%D0%B0%D0%BA-%D1%80%D0%B0%D0%B1%D0%BE%D1%82%D0%B0%D0%BB%D0%B8-%D0%B0%D0%B2%D1%82%D0%BE%D1%80%D1%8B-%D0%B2-%D0%BF%D1%80%D0%BE%D1%88%D0%BB%D0%BE%D0%BC-%D0%B2%D0%B5%D0%BA%D0%B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60055" y="2561432"/>
            <a:ext cx="4996390" cy="3329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5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199" y="374650"/>
            <a:ext cx="5324475" cy="6226175"/>
          </a:xfrm>
        </p:spPr>
        <p:txBody>
          <a:bodyPr>
            <a:normAutofit/>
          </a:bodyPr>
          <a:lstStyle/>
          <a:p>
            <a:pPr marL="0" indent="0">
              <a:buNone/>
            </a:pPr>
            <a:r>
              <a:rPr lang="ru-RU" dirty="0"/>
              <a:t> </a:t>
            </a:r>
          </a:p>
        </p:txBody>
      </p:sp>
      <p:sp>
        <p:nvSpPr>
          <p:cNvPr id="5" name="Объект 2"/>
          <p:cNvSpPr txBox="1">
            <a:spLocks/>
          </p:cNvSpPr>
          <p:nvPr/>
        </p:nvSpPr>
        <p:spPr>
          <a:xfrm>
            <a:off x="466726" y="247650"/>
            <a:ext cx="11087100" cy="6353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In 1905, Galsworthy married Ada Pearson, the ex-wife of a cousin. For ten years prior to this marriage, Galsworthy had been secretly dating his future wife. Ada became the prototype for many of the heroines of Galsworthy's works.</a:t>
            </a:r>
            <a:endParaRPr lang="ru-RU" dirty="0"/>
          </a:p>
          <a:p>
            <a:pPr marL="0" indent="0">
              <a:buNone/>
            </a:pPr>
            <a:endParaRPr lang="ru-RU" dirty="0"/>
          </a:p>
        </p:txBody>
      </p:sp>
      <p:pic>
        <p:nvPicPr>
          <p:cNvPr id="2050" name="Picture 2" descr="Портрет работы Георга Заутера, 189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3613" y="1523110"/>
            <a:ext cx="3724279" cy="507771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s://w-dog.ru/wallpapers/2/6/328232021521748/obruyaalnye-kolca-i-zhemchug-na-pism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03083" y="2144041"/>
            <a:ext cx="3146997" cy="19179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kartinkin.net/pics/uploads/posts/2022-08/1659427163_10-kartinkin-net-p-svadebnii-art-oboi-1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62674" y="4556301"/>
            <a:ext cx="2956406" cy="1847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464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4098" name="Picture 2" descr="http://bibliotekatrg.ru/wp-content/uploads/2022/08/13.%D0%93%D0%BE%D0%BB%D1%81%D1%83%D0%BE%D1%80%D1%81%D0%B8.%D0%A1%D0%B0%D0%B3%D0%B0-%D0%9E-%D0%A4%D0%BE%D1%80%D1%81%D0%B0%D0%B9%D1%82%D0%B0%D1%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90" y="459226"/>
            <a:ext cx="6502635" cy="553807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irecommend.ru/sites/default/files/imagecache/copyright1/user-images/1043401/MVRj1fmnQmoKW4oBVmC1L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835" y="3120391"/>
            <a:ext cx="5008965" cy="361346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img.labirint.ru/rcimg/4be4d219af10c86bd118e5ac32c092a9/1920x1080/comments_pic/0841/02lab1vkh1223836144.jpg?12238361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5045" y="-27548"/>
            <a:ext cx="5796955" cy="3255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350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199" y="374650"/>
            <a:ext cx="5324475" cy="6226175"/>
          </a:xfrm>
        </p:spPr>
        <p:txBody>
          <a:bodyPr>
            <a:normAutofit/>
          </a:bodyPr>
          <a:lstStyle/>
          <a:p>
            <a:pPr marL="0" indent="0">
              <a:buNone/>
            </a:pPr>
            <a:endParaRPr lang="ru-RU" dirty="0"/>
          </a:p>
        </p:txBody>
      </p:sp>
      <p:sp>
        <p:nvSpPr>
          <p:cNvPr id="5" name="Объект 2"/>
          <p:cNvSpPr txBox="1">
            <a:spLocks/>
          </p:cNvSpPr>
          <p:nvPr/>
        </p:nvSpPr>
        <p:spPr>
          <a:xfrm>
            <a:off x="409576" y="238125"/>
            <a:ext cx="11144250" cy="63627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In 1929, for his services to literature, he became a member of the Order of Merit.</a:t>
            </a:r>
            <a:endParaRPr lang="ru-RU" dirty="0"/>
          </a:p>
          <a:p>
            <a:pPr marL="0" indent="0">
              <a:buNone/>
            </a:pPr>
            <a:r>
              <a:rPr lang="en-US" dirty="0"/>
              <a:t>In November 1932, Galsworthy was awarded the Nobel Prize in Literature. At that time, he was suffering from severe headaches as a result of a rapidly developing brain tumor, and English writers were able to congratulate a colleague only in absentia</a:t>
            </a:r>
            <a:endParaRPr lang="ru-RU" dirty="0"/>
          </a:p>
          <a:p>
            <a:pPr marL="0" indent="0">
              <a:buNone/>
            </a:pPr>
            <a:endParaRPr lang="ru-RU" dirty="0"/>
          </a:p>
        </p:txBody>
      </p:sp>
      <p:pic>
        <p:nvPicPr>
          <p:cNvPr id="3074" name="Picture 2" descr="https://new-science.ru/wp-content/uploads/2019/08/2782-1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7762" y="2903908"/>
            <a:ext cx="4885348" cy="322433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avatars.mds.yandex.net/i?id=a253b00a210385798c52d118bf0734e9a9a60d72-9053009-images-thumbs&amp;n=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5196" y="2589075"/>
            <a:ext cx="4146550" cy="4185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3275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199" y="374650"/>
            <a:ext cx="5324475" cy="6226175"/>
          </a:xfrm>
        </p:spPr>
        <p:txBody>
          <a:bodyPr>
            <a:normAutofit/>
          </a:bodyPr>
          <a:lstStyle/>
          <a:p>
            <a:pPr marL="0" indent="0">
              <a:buNone/>
            </a:pPr>
            <a:endParaRPr lang="ru-RU" dirty="0"/>
          </a:p>
        </p:txBody>
      </p:sp>
      <p:sp>
        <p:nvSpPr>
          <p:cNvPr id="5" name="Объект 2"/>
          <p:cNvSpPr txBox="1">
            <a:spLocks/>
          </p:cNvSpPr>
          <p:nvPr/>
        </p:nvSpPr>
        <p:spPr>
          <a:xfrm>
            <a:off x="438150" y="285750"/>
            <a:ext cx="11115675" cy="63150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John Galsworthy became the author of 20 novels, 27 plays, 3 collections of poetry, 173 short stories, 5 essays, 700 letters and many other sketches on various topics.</a:t>
            </a:r>
            <a:endParaRPr lang="ru-RU" dirty="0"/>
          </a:p>
          <a:p>
            <a:pPr marL="0" indent="0">
              <a:buNone/>
            </a:pPr>
            <a:r>
              <a:rPr lang="en-US" dirty="0"/>
              <a:t> </a:t>
            </a:r>
            <a:endParaRPr lang="ru-RU" dirty="0"/>
          </a:p>
          <a:p>
            <a:pPr marL="0" indent="0">
              <a:buNone/>
            </a:pPr>
            <a:endParaRPr lang="ru-RU" dirty="0"/>
          </a:p>
        </p:txBody>
      </p:sp>
      <p:pic>
        <p:nvPicPr>
          <p:cNvPr id="5122" name="Picture 2" descr="https://knigi-audio.org/uploads/posts/books/18030/1803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575" y="3026066"/>
            <a:ext cx="2493839" cy="386142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cdn.eksmo.ru/v2/ITD000000000827077/COVER/cover1__w82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93262" y="2809371"/>
            <a:ext cx="2393887" cy="3757236"/>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ggcbs.gomel.by/uploads/posts/2020-02/1581687023_temnyy-cveto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1347" y="2863606"/>
            <a:ext cx="3994394" cy="3994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782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199" y="374650"/>
            <a:ext cx="5324475" cy="6226175"/>
          </a:xfrm>
        </p:spPr>
        <p:txBody>
          <a:bodyPr>
            <a:normAutofit/>
          </a:bodyPr>
          <a:lstStyle/>
          <a:p>
            <a:pPr marL="0" indent="0">
              <a:buNone/>
            </a:pPr>
            <a:endParaRPr lang="ru-RU" dirty="0"/>
          </a:p>
        </p:txBody>
      </p:sp>
      <p:sp>
        <p:nvSpPr>
          <p:cNvPr id="5" name="Объект 2"/>
          <p:cNvSpPr txBox="1">
            <a:spLocks/>
          </p:cNvSpPr>
          <p:nvPr/>
        </p:nvSpPr>
        <p:spPr>
          <a:xfrm>
            <a:off x="400050" y="285750"/>
            <a:ext cx="11153775" cy="63150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ru-RU" dirty="0" err="1"/>
              <a:t>Galsworthy</a:t>
            </a:r>
            <a:r>
              <a:rPr lang="ru-RU" dirty="0"/>
              <a:t> </a:t>
            </a:r>
            <a:r>
              <a:rPr lang="ru-RU" dirty="0" err="1"/>
              <a:t>died</a:t>
            </a:r>
            <a:r>
              <a:rPr lang="ru-RU" dirty="0"/>
              <a:t> </a:t>
            </a:r>
            <a:r>
              <a:rPr lang="ru-RU" dirty="0" err="1"/>
              <a:t>on</a:t>
            </a:r>
            <a:r>
              <a:rPr lang="ru-RU" dirty="0"/>
              <a:t> </a:t>
            </a:r>
            <a:r>
              <a:rPr lang="ru-RU" dirty="0" err="1"/>
              <a:t>January</a:t>
            </a:r>
            <a:r>
              <a:rPr lang="ru-RU" dirty="0"/>
              <a:t> 31, 1933 </a:t>
            </a:r>
            <a:r>
              <a:rPr lang="ru-RU" dirty="0" err="1"/>
              <a:t>in</a:t>
            </a:r>
            <a:r>
              <a:rPr lang="ru-RU" dirty="0"/>
              <a:t> </a:t>
            </a:r>
            <a:r>
              <a:rPr lang="ru-RU" dirty="0" err="1"/>
              <a:t>London</a:t>
            </a:r>
            <a:r>
              <a:rPr lang="ru-RU" dirty="0"/>
              <a:t>. </a:t>
            </a:r>
            <a:r>
              <a:rPr lang="en-US" dirty="0"/>
              <a:t>He lived in West Sussex for the last seven years of his life. According to the will of the author, his body was cremated, and the ashes were scattered from the plane. A cenotaph has been erected in </a:t>
            </a:r>
            <a:r>
              <a:rPr lang="en-US" dirty="0" err="1"/>
              <a:t>Highgate</a:t>
            </a:r>
            <a:r>
              <a:rPr lang="en-US" dirty="0"/>
              <a:t> Cemetery in memory of the writer.</a:t>
            </a:r>
            <a:endParaRPr lang="ru-RU" dirty="0"/>
          </a:p>
          <a:p>
            <a:pPr marL="0" indent="0">
              <a:buNone/>
            </a:pPr>
            <a:endParaRPr lang="ru-RU" dirty="0"/>
          </a:p>
        </p:txBody>
      </p:sp>
      <p:pic>
        <p:nvPicPr>
          <p:cNvPr id="6146" name="Picture 2" descr="https://www.personbio.com/img/467/467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3677" y="3808894"/>
            <a:ext cx="5401820" cy="2861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26281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TotalTime>
  <Words>269</Words>
  <Application>Microsoft Office PowerPoint</Application>
  <PresentationFormat>Широкоэкранный</PresentationFormat>
  <Paragraphs>10</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Calibri</vt:lpstr>
      <vt:lpstr>Calibri Light</vt:lpstr>
      <vt:lpstr>Тема Office</vt:lpstr>
      <vt:lpstr>Джон Голсуорси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Джон Голсуорси</dc:title>
  <dc:creator>Пользователь Windows</dc:creator>
  <cp:lastModifiedBy>Админ</cp:lastModifiedBy>
  <cp:revision>11</cp:revision>
  <dcterms:created xsi:type="dcterms:W3CDTF">2023-04-23T10:36:57Z</dcterms:created>
  <dcterms:modified xsi:type="dcterms:W3CDTF">2023-04-28T08:35:55Z</dcterms:modified>
</cp:coreProperties>
</file>