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7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78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13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700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98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57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79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48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9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12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89F30-A718-4486-AAE1-6C1069AF18AF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29009-E4B1-4C48-8EDE-90046DE87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562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86032"/>
            <a:ext cx="9144000" cy="23876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тестов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 Forms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ndroidcommunity.com/wp-content/uploads/2017/07/google2bforms.jpg?w=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906" y="3571509"/>
            <a:ext cx="6834188" cy="227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00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Настройка теста.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8161" y="1825625"/>
            <a:ext cx="409567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75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Настройка теста.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7985" y="1825625"/>
            <a:ext cx="409602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32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Настройка теста.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8810" y="2896240"/>
            <a:ext cx="7554379" cy="22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239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Настройка ответов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Кликаем на вкладку </a:t>
            </a:r>
            <a:r>
              <a:rPr lang="en-US" dirty="0" smtClean="0"/>
              <a:t>“</a:t>
            </a:r>
            <a:r>
              <a:rPr lang="ru-RU" dirty="0" smtClean="0"/>
              <a:t>Ответы</a:t>
            </a:r>
            <a:r>
              <a:rPr lang="en-US" dirty="0" smtClean="0"/>
              <a:t>”</a:t>
            </a:r>
            <a:r>
              <a:rPr lang="ru-RU" dirty="0" smtClean="0"/>
              <a:t> под ответами и выбираем правильный ответ.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125" y="2712898"/>
            <a:ext cx="8411749" cy="375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20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Отправка ссылки студентам.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5206" y="2396107"/>
            <a:ext cx="6001588" cy="321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0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Зайти на свой </a:t>
            </a:r>
            <a:r>
              <a:rPr lang="en-US" dirty="0" smtClean="0"/>
              <a:t>Google </a:t>
            </a:r>
            <a:r>
              <a:rPr lang="ru-RU" dirty="0" smtClean="0"/>
              <a:t>аккаунт (если нет – создать).</a:t>
            </a:r>
          </a:p>
          <a:p>
            <a:r>
              <a:rPr lang="ru-RU" dirty="0" smtClean="0"/>
              <a:t>Открыть приложение </a:t>
            </a:r>
            <a:r>
              <a:rPr lang="en-US" dirty="0" smtClean="0"/>
              <a:t>Google Forms.</a:t>
            </a:r>
          </a:p>
          <a:p>
            <a:r>
              <a:rPr lang="ru-RU" dirty="0" smtClean="0"/>
              <a:t>Создаем </a:t>
            </a:r>
            <a:r>
              <a:rPr lang="en-US" dirty="0" smtClean="0"/>
              <a:t>Google </a:t>
            </a:r>
            <a:r>
              <a:rPr lang="ru-RU" dirty="0" smtClean="0"/>
              <a:t>форму.</a:t>
            </a:r>
          </a:p>
          <a:p>
            <a:r>
              <a:rPr lang="ru-RU" dirty="0" smtClean="0"/>
              <a:t>Даем название форме и заполняем тест вопросами.</a:t>
            </a:r>
          </a:p>
          <a:p>
            <a:r>
              <a:rPr lang="ru-RU" dirty="0" smtClean="0"/>
              <a:t>Настраиваем тест</a:t>
            </a:r>
          </a:p>
          <a:p>
            <a:r>
              <a:rPr lang="ru-RU" dirty="0" smtClean="0"/>
              <a:t>Сохраняем и отправляет короткую ссылку студентам.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24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Вход на </a:t>
            </a:r>
            <a:r>
              <a:rPr lang="en-US" dirty="0" smtClean="0"/>
              <a:t>Google </a:t>
            </a:r>
            <a:r>
              <a:rPr lang="ru-RU" dirty="0" smtClean="0"/>
              <a:t>аккаунт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0281" y="1392487"/>
            <a:ext cx="6629130" cy="712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288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Открыть приложение </a:t>
            </a:r>
            <a:r>
              <a:rPr lang="en-US" dirty="0" smtClean="0"/>
              <a:t>Google Forms.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7318" y="1825625"/>
            <a:ext cx="293736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72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Создаем </a:t>
            </a:r>
            <a:r>
              <a:rPr lang="en-US" dirty="0" smtClean="0"/>
              <a:t>Google </a:t>
            </a:r>
            <a:r>
              <a:rPr lang="ru-RU" dirty="0" smtClean="0"/>
              <a:t>форму.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Кликаем на </a:t>
            </a:r>
            <a:r>
              <a:rPr lang="en-US" dirty="0" smtClean="0"/>
              <a:t>+</a:t>
            </a:r>
            <a:r>
              <a:rPr lang="ru-RU" dirty="0" smtClean="0"/>
              <a:t> справа внизу.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894" y="3028894"/>
            <a:ext cx="800212" cy="80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8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Даем название форме и заполняем тест вопросами.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Добавляем новый раздел для названия теста.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596" y="3078553"/>
            <a:ext cx="7840807" cy="268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611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Добавляем 2 </a:t>
            </a:r>
            <a:r>
              <a:rPr lang="en-US" dirty="0" smtClean="0"/>
              <a:t>“</a:t>
            </a:r>
            <a:r>
              <a:rPr lang="ru-RU" dirty="0" smtClean="0"/>
              <a:t>новых вопроса</a:t>
            </a:r>
            <a:r>
              <a:rPr lang="en-US" dirty="0" smtClean="0"/>
              <a:t>”</a:t>
            </a:r>
            <a:r>
              <a:rPr lang="ru-RU" dirty="0" smtClean="0"/>
              <a:t> для строки ФИО и номер группы.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5704" y="1825625"/>
            <a:ext cx="856059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401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Заполняем второй раздел вопросами.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0331" y="1825625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697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Настройка вопросов.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одного варианта ответа выбираем </a:t>
            </a:r>
            <a:r>
              <a:rPr lang="en-US" dirty="0" smtClean="0"/>
              <a:t>“</a:t>
            </a:r>
            <a:r>
              <a:rPr lang="ru-RU" dirty="0" smtClean="0"/>
              <a:t>Один из списка</a:t>
            </a:r>
            <a:r>
              <a:rPr lang="en-US" dirty="0" smtClean="0"/>
              <a:t>”</a:t>
            </a:r>
            <a:r>
              <a:rPr lang="ru-RU" dirty="0" smtClean="0"/>
              <a:t>, если больше одного – </a:t>
            </a:r>
            <a:r>
              <a:rPr lang="en-US" dirty="0" smtClean="0"/>
              <a:t>“</a:t>
            </a:r>
            <a:r>
              <a:rPr lang="ru-RU" dirty="0" smtClean="0"/>
              <a:t>Несколько из списка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Включаем ползунок </a:t>
            </a:r>
            <a:r>
              <a:rPr lang="en-US" dirty="0" smtClean="0"/>
              <a:t>“</a:t>
            </a:r>
            <a:r>
              <a:rPr lang="ru-RU" dirty="0" smtClean="0"/>
              <a:t>Обязательный вопрос</a:t>
            </a:r>
            <a:r>
              <a:rPr lang="en-US" dirty="0" smtClean="0"/>
              <a:t>”</a:t>
            </a:r>
            <a:r>
              <a:rPr lang="ru-RU" dirty="0" smtClean="0"/>
              <a:t> (Обязательный вопрос нельзя пропустить).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595" y="3578470"/>
            <a:ext cx="6824810" cy="303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553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147</Words>
  <Application>Microsoft Office PowerPoint</Application>
  <PresentationFormat>Широкоэкранный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Создание тестов в Google Forms</vt:lpstr>
      <vt:lpstr>Этапы.</vt:lpstr>
      <vt:lpstr>Вход на Google аккаунт</vt:lpstr>
      <vt:lpstr>Открыть приложение Google Forms.</vt:lpstr>
      <vt:lpstr>Создаем Google форму.</vt:lpstr>
      <vt:lpstr>Даем название форме и заполняем тест вопросами.</vt:lpstr>
      <vt:lpstr> Добавляем 2 “новых вопроса” для строки ФИО и номер группы. </vt:lpstr>
      <vt:lpstr>Заполняем второй раздел вопросами.</vt:lpstr>
      <vt:lpstr>Настройка вопросов.</vt:lpstr>
      <vt:lpstr>Настройка теста.</vt:lpstr>
      <vt:lpstr>Настройка теста.</vt:lpstr>
      <vt:lpstr>Настройка теста.</vt:lpstr>
      <vt:lpstr>Настройка ответов</vt:lpstr>
      <vt:lpstr>Отправка ссылки студентам.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тестов в Google Forms</dc:title>
  <dc:creator>user</dc:creator>
  <cp:lastModifiedBy>user</cp:lastModifiedBy>
  <cp:revision>11</cp:revision>
  <dcterms:created xsi:type="dcterms:W3CDTF">2022-02-07T08:06:41Z</dcterms:created>
  <dcterms:modified xsi:type="dcterms:W3CDTF">2022-02-10T07:39:30Z</dcterms:modified>
</cp:coreProperties>
</file>