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299" r:id="rId4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16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tx1"/>
            </a:gs>
            <a:gs pos="82000">
              <a:schemeClr val="tx2">
                <a:lumMod val="5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ндрей\Desktop\фото\rmw6hZtizyU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Московский патриарх официально именуется Святейший Патриарх Московский и всея Руси, а патриарха Александрийского называют: Патриарх Александрийский и всей… Закончите титул.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7154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Эскимосы считают, что он бывает жидким, легким, тяжелым, хрупким, блестящим, и еще насчитывают более двухсот видов его. О чем идет речь?</a:t>
            </a:r>
          </a:p>
          <a:p>
            <a:pPr algn="ctr">
              <a:buNone/>
            </a:pP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Средневековая алхимия со временем превратилась в современную химию. А как сейчас называется наука, которая в средние века называлась </a:t>
            </a:r>
            <a:r>
              <a:rPr lang="ru-RU" sz="4400" dirty="0" err="1" smtClean="0">
                <a:solidFill>
                  <a:schemeClr val="bg1"/>
                </a:solidFill>
                <a:latin typeface="Monotype Corsiva" pitchFamily="66" charset="0"/>
              </a:rPr>
              <a:t>ятрохимией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?</a:t>
            </a:r>
          </a:p>
          <a:p>
            <a:pPr algn="ctr">
              <a:buNone/>
            </a:pP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Бориса Нуралиева, создателя известной программы "1С: Бухгалтерия", часто спрашивают: "Что означает это название?" Он обычно уходит от ответа, но отмечает, что у этого названия есть два преимущества, благодаря которым программа хорошо продается. Первое преимущество именно в том, что название непонятное. Это привлекает внимание потенциальных покупателей. А в чем его второе преимущество? 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Название одной из этих игр является уменьшительной формой названия другой, хотя игры эти совершенно разные. Первую из них, в которую наверняка играли многие из вас, можно отнести к интеллектуальным. Во вторую некоторые из вас тоже вполне могли играть, хотя в последние годы она заметно утратила былую популярность. Назовите обе игры. </a:t>
            </a: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00108"/>
            <a:ext cx="8229600" cy="51260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Большинство из НИХ погибает, так и не успев претерпеть желанную метаморфозу. По утверждению автора "Словаря символов" Джека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Тресиддера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, осознание ИХ важности в XVIII столетии вплотную совпало по времени с усилением политического значения народных масс. Назовите ИХ. </a:t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Фридрих Ницше считал, что одним из главных недостатков немецкой интеллигенции является избыток в ней ЭТОГО. Многие из вас, вероятно, тоже не раз обнаруживали в себе избыток ЭТОГО и, возможно, последствия были не самые приятные. А по словам поэта-песенника Леонида </a:t>
            </a:r>
            <a:r>
              <a:rPr lang="ru-RU" dirty="0" err="1" smtClean="0">
                <a:solidFill>
                  <a:schemeClr val="bg1"/>
                </a:solidFill>
                <a:latin typeface="Monotype Corsiva" pitchFamily="66" charset="0"/>
              </a:rPr>
              <a:t>Дербенева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, существует нечто, более опасное для людей, чем ЭТО. Что же? </a:t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29600" cy="5340369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Один из магазинов города Чехова Московской области не успел распродать до Нового года все имеющиеся в наличии перекидные календари на 1995 год. Под каким названием они стали продаваться в 1995 году, если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раскупаемость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их от этого резко возросла?</a:t>
            </a:r>
          </a:p>
          <a:p>
            <a:pPr algn="ctr">
              <a:buNone/>
            </a:pP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54683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Если вам захотелось уйти от людей, ваш курс Точка Немо- необитаемы остров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.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/>
            </a:r>
            <a:b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</a:b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Точка Немо или «Полюс недоступности» находится в южной части Тихого Океана. Это точка в океане, удаленная от ближайшей земли на 2688 км (Восточный остров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). Если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вас вдруг будет кто-то искать, то на это уйдет 15 дней 10 часов 37 минут. (Именно такой час считается рекордом добраться на корабле до этой точки.) 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Однако </a:t>
            </a:r>
            <a:r>
              <a:rPr lang="ru-RU" dirty="0" smtClean="0">
                <a:solidFill>
                  <a:schemeClr val="bg1"/>
                </a:solidFill>
                <a:latin typeface="Monotype Corsiva" pitchFamily="66" charset="0"/>
              </a:rPr>
              <a:t>если вы окажетесь там в нужное время, то ближайшими людьми окажутся ОНИ в 416 км от вас. Кто это ОНИ?</a:t>
            </a:r>
          </a:p>
          <a:p>
            <a:pPr algn="ctr">
              <a:buNone/>
            </a:pPr>
            <a:endParaRPr lang="ru-RU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itchFamily="66" charset="0"/>
              </a:rPr>
              <a:t>2 тур</a:t>
            </a:r>
            <a:endParaRPr lang="ru-RU" sz="9600" dirty="0"/>
          </a:p>
        </p:txBody>
      </p:sp>
      <p:sp>
        <p:nvSpPr>
          <p:cNvPr id="7" name="Подзаголовок 6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ru-RU" sz="9600" dirty="0" smtClean="0">
                <a:solidFill>
                  <a:schemeClr val="bg1"/>
                </a:solidFill>
                <a:latin typeface="Monotype Corsiva" pitchFamily="66" charset="0"/>
              </a:rPr>
              <a:t>1 тур</a:t>
            </a:r>
            <a:endParaRPr lang="ru-RU" sz="9600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3</a:t>
            </a:r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 </a:t>
            </a:r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тур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Мексиканец </a:t>
            </a:r>
            <a:r>
              <a:rPr lang="ru-RU" sz="4400" dirty="0" err="1" smtClean="0">
                <a:solidFill>
                  <a:schemeClr val="bg1"/>
                </a:solidFill>
                <a:latin typeface="Monotype Corsiva" pitchFamily="66" charset="0"/>
              </a:rPr>
              <a:t>Игнасио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400" dirty="0" err="1" smtClean="0">
                <a:solidFill>
                  <a:schemeClr val="bg1"/>
                </a:solidFill>
                <a:latin typeface="Monotype Corsiva" pitchFamily="66" charset="0"/>
              </a:rPr>
              <a:t>Аная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 в 1943 году работал в ресторане на границе с Техасом. Как звучит принятая в Мексике уменьшительная форма от имени </a:t>
            </a:r>
            <a:r>
              <a:rPr lang="ru-RU" sz="4400" dirty="0" err="1" smtClean="0">
                <a:solidFill>
                  <a:schemeClr val="bg1"/>
                </a:solidFill>
                <a:latin typeface="Monotype Corsiva" pitchFamily="66" charset="0"/>
              </a:rPr>
              <a:t>Игнасио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?</a:t>
            </a:r>
          </a:p>
          <a:p>
            <a:pPr algn="ctr">
              <a:buNone/>
            </a:pP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В </a:t>
            </a:r>
            <a:r>
              <a:rPr lang="ru-RU" sz="4400" dirty="0" err="1" smtClean="0">
                <a:solidFill>
                  <a:schemeClr val="bg1"/>
                </a:solidFill>
                <a:latin typeface="Monotype Corsiva" pitchFamily="66" charset="0"/>
              </a:rPr>
              <a:t>Википедии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 существует категория, посвященная персонажам, изменявшимся в размерах. В этой категории можно встретить имя работника коммунальной службы. Напишите это имя.</a:t>
            </a:r>
          </a:p>
          <a:p>
            <a:pPr algn="ctr">
              <a:buNone/>
            </a:pP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В 2013 году был создан робот, который выигрывает в ЭТО всегда, ведь человеку на ход требуется около 60 миллисекунд, тогда как роботу, снабженному видеокамерой, всего 20. Назовите ЭТО.</a:t>
            </a:r>
          </a:p>
          <a:p>
            <a:pPr algn="ctr">
              <a:buNone/>
            </a:pP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000108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По замечанию острослова, ОН — "как девочка-подросток. У него есть дневник, диадема, питомец, которого он обожает, и зависимость от знаменитого мальчика". Назовите ЕГО.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142984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В произведении Александра </a:t>
            </a:r>
            <a:r>
              <a:rPr lang="ru-RU" sz="4400" dirty="0" err="1" smtClean="0">
                <a:solidFill>
                  <a:schemeClr val="bg1"/>
                </a:solidFill>
                <a:latin typeface="Monotype Corsiva" pitchFamily="66" charset="0"/>
              </a:rPr>
              <a:t>Тау</a:t>
            </a: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 рассказывается, что в борьбе с темными силами архангел Михаил использует ЕГО. Назовите ЕГО двумя словами.</a:t>
            </a:r>
          </a:p>
          <a:p>
            <a:pPr algn="ctr">
              <a:buNone/>
            </a:pP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Согласно одной версии, палитра цветов у домов и зданий греческого острова </a:t>
            </a: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Санторини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 ограничивается сине-белой гаммой благодаря запрету немецких оккупантов в ходе Второй Мировой войны на некое действие. Что было запрещено местному населению?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На этикетках шоколада из серии "Кремлевские забавы" изображены московские исторические памятники. Какой объект, занесенный в Книгу рекордов </a:t>
            </a: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Гиннесса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, изображен на этикетке шоколада с орехами?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071546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Сол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 Шульман рассказывает о случае, когда один русский в Австралии прошел ЕГО, воспользовавшись программкой московского театра. Назовите ЕГО двумя словами.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	</a:t>
            </a:r>
          </a:p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Камю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, узнав об этом, заявил, что недостоин. Стейнбек – что готов от радости львом рычать. А Хемингуэй попросил его не беспокоить, так как интереснее писать новую книгу. На какое однотипное сообщение они так отреагировали?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642918"/>
            <a:ext cx="8229600" cy="4525963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Один русский, живущий в Дании, решил приготовить на обед вполне традиционное для нашей кухни блюдо. Когда он занялся предварительной подготовкой, местная девочка спросила: "Ты что, их считаешь?". Какое блюдо собирался приготовить этот русский?</a:t>
            </a:r>
          </a:p>
          <a:p>
            <a:pPr algn="ctr">
              <a:buNone/>
            </a:pP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>
            <a:no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Однажды у Бориса Стругацкого спросили, откуда появилась знаменитая фраза, цитируемая Неизвестными Отцами в "Обитаемом Острове": "... И если твое дитя ослушается тебя, сотри его с лица мира...". В ответ Стругацкий заявил, что это стилизация, и упомянул персонажа книги другого автора. Назовите этого персонажа.</a:t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4 </a:t>
            </a:r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тур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Музыкальные вопросы</a:t>
            </a: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5</a:t>
            </a:r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 </a:t>
            </a:r>
            <a:r>
              <a:rPr lang="ru-RU" sz="9600" dirty="0" smtClean="0">
                <a:solidFill>
                  <a:prstClr val="white"/>
                </a:solidFill>
                <a:latin typeface="Monotype Corsiva" pitchFamily="66" charset="0"/>
              </a:rPr>
              <a:t>тур</a:t>
            </a:r>
            <a:endParaRPr lang="ru-RU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1"/>
            </a:gs>
            <a:gs pos="82000">
              <a:schemeClr val="tx2">
                <a:lumMod val="5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воздушный змей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1472" y="642918"/>
            <a:ext cx="8126434" cy="4920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камер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928670"/>
            <a:ext cx="8229600" cy="4114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ИГЛ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714356"/>
            <a:ext cx="8229600" cy="457203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ОВСЯНКА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85794"/>
            <a:ext cx="8229600" cy="47587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Трамп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714356"/>
            <a:ext cx="8229600" cy="520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хот-дог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500042"/>
            <a:ext cx="8229600" cy="492047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Выражение 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"Эврика!" принадлежит Архимеду. Назовите ученого, которому принадлежит следующее выражение: "</a:t>
            </a: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Eppur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si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 </a:t>
            </a:r>
            <a:r>
              <a:rPr lang="ru-RU" sz="4000" dirty="0" err="1" smtClean="0">
                <a:solidFill>
                  <a:schemeClr val="bg1"/>
                </a:solidFill>
                <a:latin typeface="Monotype Corsiva" pitchFamily="66" charset="0"/>
              </a:rPr>
              <a:t>muove</a:t>
            </a:r>
            <a:r>
              <a:rPr lang="ru-RU" sz="4000" dirty="0" smtClean="0">
                <a:solidFill>
                  <a:schemeClr val="bg1"/>
                </a:solidFill>
                <a:latin typeface="Monotype Corsiva" pitchFamily="66" charset="0"/>
              </a:rPr>
              <a:t>!" - "И все-таки она вертится!".</a:t>
            </a:r>
            <a:endParaRPr lang="ru-RU" sz="4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шахмат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642918"/>
            <a:ext cx="8229600" cy="52776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медведев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571480"/>
            <a:ext cx="8229600" cy="49292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порох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714356"/>
            <a:ext cx="8229600" cy="48577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Содержимое 5" descr="помощь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642918"/>
            <a:ext cx="8229600" cy="5000660"/>
          </a:xfrm>
        </p:spPr>
      </p:pic>
    </p:spTree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t="-47000" b="-4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  <a:t>У африканской народности суахили есть легенда, повествующая о том, что первый человек спустился на землю с неба. А кто помог ему это сделать? </a:t>
            </a:r>
            <a:br>
              <a:rPr lang="ru-RU" sz="44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44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В 1895 году в тюрьме </a:t>
            </a:r>
            <a:r>
              <a:rPr lang="ru-RU" sz="4800" dirty="0" err="1" smtClean="0">
                <a:solidFill>
                  <a:schemeClr val="bg1"/>
                </a:solidFill>
                <a:latin typeface="Monotype Corsiva" pitchFamily="66" charset="0"/>
              </a:rPr>
              <a:t>Синг-Синг</a:t>
            </a:r>
            <a:r>
              <a:rPr lang="ru-RU" sz="4800" dirty="0" smtClean="0">
                <a:solidFill>
                  <a:schemeClr val="bg1"/>
                </a:solidFill>
                <a:latin typeface="Monotype Corsiva" pitchFamily="66" charset="0"/>
              </a:rPr>
              <a:t> появились электричество и ОН. ОН ничего хорошего узникам не сулил. Назовите ЕГО двумя словами.</a:t>
            </a:r>
          </a:p>
          <a:p>
            <a:pPr algn="ctr">
              <a:buNone/>
            </a:pPr>
            <a:endParaRPr lang="ru-RU" sz="48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В статье, опубликованной когда-то в газете "Правда", утверждалось, что он – космополит, тунеядец и бомж. В другой статье не без иронии было сказано, что... "в Советском Союзе он нашел сообщника – и тоже иностранного происхождения". Назовите обоих. </a:t>
            </a: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Около трех десятилетий назад англичанин Кен </a:t>
            </a:r>
            <a:r>
              <a:rPr lang="ru-RU" sz="3600" dirty="0" err="1" smtClean="0">
                <a:solidFill>
                  <a:schemeClr val="bg1"/>
                </a:solidFill>
                <a:latin typeface="Monotype Corsiva" pitchFamily="66" charset="0"/>
              </a:rPr>
              <a:t>Астон</a:t>
            </a:r>
            <a: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  <a:t> ехал домой из офиса, размышляя о некоторых проблемах, связанных с межнациональными коммуникациями. Он остановился на светофоре, и тут его осенило. Что же он придумал? </a:t>
            </a:r>
            <a:br>
              <a:rPr lang="ru-RU" sz="3600" dirty="0" smtClean="0">
                <a:solidFill>
                  <a:schemeClr val="bg1"/>
                </a:solidFill>
                <a:latin typeface="Monotype Corsiva" pitchFamily="66" charset="0"/>
              </a:rPr>
            </a:br>
            <a:endParaRPr lang="ru-RU" sz="36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chemeClr val="bg1"/>
                </a:solidFill>
                <a:latin typeface="Monotype Corsiva" pitchFamily="66" charset="0"/>
              </a:rPr>
              <a:t>Этот камень единственный, который имеет свойство плавать в воде.</a:t>
            </a:r>
            <a:endParaRPr lang="ru-RU" sz="6000" dirty="0">
              <a:solidFill>
                <a:schemeClr val="bg1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868</Words>
  <PresentationFormat>Экран (4:3)</PresentationFormat>
  <Paragraphs>33</Paragraphs>
  <Slides>44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44</vt:i4>
      </vt:variant>
    </vt:vector>
  </HeadingPairs>
  <TitlesOfParts>
    <vt:vector size="45" baseType="lpstr">
      <vt:lpstr>Тема Office</vt:lpstr>
      <vt:lpstr>Слайд 1</vt:lpstr>
      <vt:lpstr>1 тур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2 тур</vt:lpstr>
      <vt:lpstr>Слайд 20</vt:lpstr>
      <vt:lpstr>3 тур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4 тур</vt:lpstr>
      <vt:lpstr>5 тур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  <vt:lpstr>Слайд 42</vt:lpstr>
      <vt:lpstr>Слайд 43</vt:lpstr>
      <vt:lpstr>Слайд 44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Андрей</dc:creator>
  <cp:lastModifiedBy>Андрей</cp:lastModifiedBy>
  <cp:revision>13</cp:revision>
  <dcterms:created xsi:type="dcterms:W3CDTF">2016-12-14T16:54:26Z</dcterms:created>
  <dcterms:modified xsi:type="dcterms:W3CDTF">2016-12-14T19:41:16Z</dcterms:modified>
</cp:coreProperties>
</file>