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269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2A453-6F19-4503-9339-214DE7E6A777}" type="datetimeFigureOut">
              <a:rPr lang="ru-RU" smtClean="0"/>
              <a:t>28.04.2023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B8582-784D-435C-9001-96FB23D660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90415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2A453-6F19-4503-9339-214DE7E6A777}" type="datetimeFigureOut">
              <a:rPr lang="ru-RU" smtClean="0"/>
              <a:t>28.04.2023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B8582-784D-435C-9001-96FB23D660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67656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2A453-6F19-4503-9339-214DE7E6A777}" type="datetimeFigureOut">
              <a:rPr lang="ru-RU" smtClean="0"/>
              <a:t>28.04.2023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B8582-784D-435C-9001-96FB23D660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54878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2A453-6F19-4503-9339-214DE7E6A777}" type="datetimeFigureOut">
              <a:rPr lang="ru-RU" smtClean="0"/>
              <a:t>28.04.2023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B8582-784D-435C-9001-96FB23D660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87376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2A453-6F19-4503-9339-214DE7E6A777}" type="datetimeFigureOut">
              <a:rPr lang="ru-RU" smtClean="0"/>
              <a:t>28.04.2023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B8582-784D-435C-9001-96FB23D660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76772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2A453-6F19-4503-9339-214DE7E6A777}" type="datetimeFigureOut">
              <a:rPr lang="ru-RU" smtClean="0"/>
              <a:t>28.04.2023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B8582-784D-435C-9001-96FB23D660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01328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2A453-6F19-4503-9339-214DE7E6A777}" type="datetimeFigureOut">
              <a:rPr lang="ru-RU" smtClean="0"/>
              <a:t>28.04.2023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B8582-784D-435C-9001-96FB23D660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26096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2A453-6F19-4503-9339-214DE7E6A777}" type="datetimeFigureOut">
              <a:rPr lang="ru-RU" smtClean="0"/>
              <a:t>28.04.2023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B8582-784D-435C-9001-96FB23D660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4446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2A453-6F19-4503-9339-214DE7E6A777}" type="datetimeFigureOut">
              <a:rPr lang="ru-RU" smtClean="0"/>
              <a:t>28.04.2023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B8582-784D-435C-9001-96FB23D660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36448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2A453-6F19-4503-9339-214DE7E6A777}" type="datetimeFigureOut">
              <a:rPr lang="ru-RU" smtClean="0"/>
              <a:t>28.04.2023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B8582-784D-435C-9001-96FB23D660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67542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2A453-6F19-4503-9339-214DE7E6A777}" type="datetimeFigureOut">
              <a:rPr lang="ru-RU" smtClean="0"/>
              <a:t>28.04.2023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B8582-784D-435C-9001-96FB23D660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75418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42A453-6F19-4503-9339-214DE7E6A777}" type="datetimeFigureOut">
              <a:rPr lang="ru-RU" smtClean="0"/>
              <a:t>28.04.2023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DB8582-784D-435C-9001-96FB23D660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58588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85402" y="1665839"/>
            <a:ext cx="3313568" cy="2586510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Макет: Жизнь</a:t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первобытных</a:t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людей.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482" y="181070"/>
            <a:ext cx="8503920" cy="5002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6614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0281" y="260370"/>
            <a:ext cx="7778691" cy="5844165"/>
          </a:xfrm>
        </p:spPr>
      </p:pic>
    </p:spTree>
    <p:extLst>
      <p:ext uri="{BB962C8B-B14F-4D97-AF65-F5344CB8AC3E}">
        <p14:creationId xmlns:p14="http://schemas.microsoft.com/office/powerpoint/2010/main" val="573690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23975" y="885825"/>
            <a:ext cx="23336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Фильм древнейшие люди.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84959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2008" y="316083"/>
            <a:ext cx="7985156" cy="5985910"/>
          </a:xfrm>
        </p:spPr>
      </p:pic>
    </p:spTree>
    <p:extLst>
      <p:ext uri="{BB962C8B-B14F-4D97-AF65-F5344CB8AC3E}">
        <p14:creationId xmlns:p14="http://schemas.microsoft.com/office/powerpoint/2010/main" val="524658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9422" y="760491"/>
            <a:ext cx="10774378" cy="54164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Заявка.</a:t>
            </a:r>
          </a:p>
          <a:p>
            <a:pPr marL="0" indent="0" algn="ctr">
              <a:buNone/>
            </a:pPr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Материалы: 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пластилин, коробка, пластиковая бутылка, мелкие камушки, веточки деревьев или камыша, искусственный мех.</a:t>
            </a:r>
          </a:p>
          <a:p>
            <a:pPr marL="0" indent="0"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Инструменты: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Клеенка, нож для пластилина, тряпочка ( чтобы протереть руки и рабочее место),ножницы. 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1907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3374" y="0"/>
            <a:ext cx="11290426" cy="675388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dirty="0" smtClean="0">
                <a:solidFill>
                  <a:srgbClr val="FF0000"/>
                </a:solidFill>
              </a:rPr>
              <a:t>План работы.</a:t>
            </a:r>
          </a:p>
          <a:p>
            <a:pPr marL="0" indent="0">
              <a:buNone/>
            </a:pPr>
            <a:r>
              <a:rPr lang="ru-RU" sz="2000" dirty="0" smtClean="0"/>
              <a:t>Сначала, нужно взять коробку и облепить ее пластилином – </a:t>
            </a:r>
            <a:r>
              <a:rPr lang="ru-RU" sz="2000" b="1" dirty="0" smtClean="0"/>
              <a:t>это основа макета</a:t>
            </a:r>
            <a:r>
              <a:rPr lang="ru-RU" sz="2000" dirty="0" smtClean="0"/>
              <a:t>. Из бутылки вырезать вход в  пещеру. Бутылку (пещеру) облепить пластилином. Прикрепить бутылку к основе макета.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sz="2000" dirty="0" smtClean="0"/>
              <a:t>Затем, все обкладываем камушками и вставляем веточки ( камыш), из веточек также делаем кострище.</a:t>
            </a:r>
            <a:endParaRPr lang="ru-RU" sz="20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6617" y="958994"/>
            <a:ext cx="3616054" cy="271070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8587" y="4043182"/>
            <a:ext cx="3616057" cy="2710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0711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7941" y="425513"/>
            <a:ext cx="10855859" cy="575145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rgbClr val="FF0000"/>
                </a:solidFill>
              </a:rPr>
              <a:t>План работы.</a:t>
            </a:r>
          </a:p>
          <a:p>
            <a:pPr marL="0" indent="0">
              <a:buNone/>
            </a:pPr>
            <a:r>
              <a:rPr lang="ru-RU" dirty="0" smtClean="0"/>
              <a:t>Заключительный этап – это человечки.</a:t>
            </a:r>
            <a:r>
              <a:rPr lang="ru-RU" b="1" dirty="0"/>
              <a:t> Из куска скатывается цилиндрическая колбаска, а затем ее верхняя часть слегка сжимается при одновременном нажатии на середину фигурки, чтобы обозначить голову и грудную клетку.</a:t>
            </a:r>
            <a:r>
              <a:rPr lang="ru-RU" dirty="0"/>
              <a:t> Из тела </a:t>
            </a:r>
            <a:r>
              <a:rPr lang="ru-RU" dirty="0" smtClean="0"/>
              <a:t>симметрично (одинакового размера)вытягиваются </a:t>
            </a:r>
            <a:r>
              <a:rPr lang="ru-RU" dirty="0"/>
              <a:t>руки, а при помощи сжатия нижней части </a:t>
            </a:r>
            <a:r>
              <a:rPr lang="ru-RU" dirty="0" smtClean="0"/>
              <a:t>бруска (пластилина) </a:t>
            </a:r>
            <a:r>
              <a:rPr lang="ru-RU" dirty="0"/>
              <a:t>образовываются ноги</a:t>
            </a:r>
            <a:r>
              <a:rPr lang="ru-RU" dirty="0" smtClean="0"/>
              <a:t>. 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9763" y="3301238"/>
            <a:ext cx="3506332" cy="3482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1214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4855" y="90534"/>
            <a:ext cx="11208945" cy="676746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 smtClean="0">
                <a:solidFill>
                  <a:srgbClr val="FF0000"/>
                </a:solidFill>
              </a:rPr>
              <a:t>План работы.</a:t>
            </a:r>
          </a:p>
          <a:p>
            <a:pPr marL="0" indent="0">
              <a:buNone/>
            </a:pPr>
            <a:r>
              <a:rPr lang="ru-RU" sz="2000" dirty="0" smtClean="0"/>
              <a:t>Затем, человечка оборачиваем в кусочки искусственного меха ( создаем одежду), добавляем черты лица, волосы ( орудие труда и так далее).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Размещаем все детали на основу макета. Макет « Жизнь первобытных людей» готов.</a:t>
            </a:r>
          </a:p>
          <a:p>
            <a:pPr marL="0" indent="0" algn="ctr">
              <a:buNone/>
            </a:pP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3976" y="1419749"/>
            <a:ext cx="4892596" cy="3667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9071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181</Words>
  <Application>Microsoft Office PowerPoint</Application>
  <PresentationFormat>Широкоэкранный</PresentationFormat>
  <Paragraphs>26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Тема Office</vt:lpstr>
      <vt:lpstr>Макет: Жизнь первобытных людей.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17-1</dc:creator>
  <cp:lastModifiedBy>17-1</cp:lastModifiedBy>
  <cp:revision>8</cp:revision>
  <dcterms:created xsi:type="dcterms:W3CDTF">2023-03-15T08:09:27Z</dcterms:created>
  <dcterms:modified xsi:type="dcterms:W3CDTF">2023-04-28T11:56:41Z</dcterms:modified>
</cp:coreProperties>
</file>