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7" r:id="rId2"/>
    <p:sldId id="305" r:id="rId3"/>
    <p:sldId id="308" r:id="rId4"/>
    <p:sldId id="311" r:id="rId5"/>
    <p:sldId id="312" r:id="rId6"/>
    <p:sldId id="31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47" autoAdjust="0"/>
    <p:restoredTop sz="94660"/>
  </p:normalViewPr>
  <p:slideViewPr>
    <p:cSldViewPr>
      <p:cViewPr varScale="1">
        <p:scale>
          <a:sx n="82" d="100"/>
          <a:sy n="82" d="100"/>
        </p:scale>
        <p:origin x="9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37A0BD8F-71BD-4EA0-ABAD-0051AAD1D621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780C7B2-23C8-47D2-9CC2-2BCF10A0B6B9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95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F3B34-C6EE-4D7A-8A42-7E64487D14F7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FB554-187E-48F0-92B5-87F634AE938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329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F3B34-C6EE-4D7A-8A42-7E64487D14F7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FB554-187E-48F0-92B5-87F634AE938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39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F3B34-C6EE-4D7A-8A42-7E64487D14F7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FB554-187E-48F0-92B5-87F634AE938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5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F3B34-C6EE-4D7A-8A42-7E64487D14F7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FB554-187E-48F0-92B5-87F634AE938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649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F3B34-C6EE-4D7A-8A42-7E64487D14F7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FB554-187E-48F0-92B5-87F634AE938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79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F3B34-C6EE-4D7A-8A42-7E64487D14F7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FB554-187E-48F0-92B5-87F634AE938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89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116CD6-3336-4776-8C39-A834528900BA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4532-43A9-4815-BF08-E788E27E8AD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18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2DDFD9-DA99-412A-AFE6-E8AD1C53CAEB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B8C0-F46B-4EE6-9375-5E1B36B09CA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14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A2B06-03DD-4441-857D-707EF564E313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A4B9-44EE-46C0-AE0B-221692BC44C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152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6948B2-3C7F-4C03-AF58-FE7E1588228F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CD79-0EB3-407F-8D86-48E6AD81F1D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34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61E56C-284B-46C2-A2B0-32929E1BF8BC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990-04D0-4CA8-BD21-52543AD1AD3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694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897ACF-D648-4DB2-9BD9-7502A6BE3622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EEB4-E1FD-4A33-BE43-882416BBCB0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21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46656-6F61-4DDD-B1E6-FA4F3B8ACD5E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FDE2-E241-439B-8E14-A2AF51C1951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16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D94943-1483-4F43-8863-503886155F6D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A044-1D24-4BB3-BDEE-C50858F2F0B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319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1D9B4B-50EE-484C-B6F7-E5850C538EF6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396E2-50A0-4084-932F-1D667850A00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98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B5D0D3-16A8-4127-AC32-811C06494516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DCE-60E7-48BD-98F0-B4620090E7A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387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856F3B34-C6EE-4D7A-8A42-7E64487D14F7}" type="datetimeFigureOut">
              <a:rPr lang="ru-RU" smtClean="0"/>
              <a:pPr>
                <a:defRPr/>
              </a:pPr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A2FB554-187E-48F0-92B5-87F634AE938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828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qoaxqg9k23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DD253-DCD6-6EC2-A8F5-171C22886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/>
              <a:t>Тема :«Красота человека в его поступках».</a:t>
            </a:r>
          </a:p>
        </p:txBody>
      </p:sp>
    </p:spTree>
    <p:extLst>
      <p:ext uri="{BB962C8B-B14F-4D97-AF65-F5344CB8AC3E}">
        <p14:creationId xmlns:p14="http://schemas.microsoft.com/office/powerpoint/2010/main" val="80422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69B73-B96B-7472-D943-057B98298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764704"/>
            <a:ext cx="7806847" cy="144016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Цель: закрепить знания о красоте человека и его поступках.  </a:t>
            </a:r>
            <a:endParaRPr lang="ru-RU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3B65C2-BF3F-285B-BE8D-3E91160789D7}"/>
              </a:ext>
            </a:extLst>
          </p:cNvPr>
          <p:cNvSpPr txBox="1"/>
          <p:nvPr/>
        </p:nvSpPr>
        <p:spPr>
          <a:xfrm>
            <a:off x="2283668" y="2492895"/>
            <a:ext cx="4576664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ru-RU" dirty="0"/>
            </a:br>
            <a:r>
              <a:rPr lang="ru-RU" sz="2400" b="1" dirty="0"/>
              <a:t>Узнаем … что такое красота человека</a:t>
            </a:r>
            <a:r>
              <a:rPr lang="ru-RU" b="1" dirty="0"/>
              <a:t>.</a:t>
            </a:r>
            <a:br>
              <a:rPr lang="ru-RU" b="1" dirty="0"/>
            </a:br>
            <a:br>
              <a:rPr lang="ru-RU" b="1" dirty="0"/>
            </a:b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D500CC-C5ED-B683-DDDD-793F29D74969}"/>
              </a:ext>
            </a:extLst>
          </p:cNvPr>
          <p:cNvSpPr txBox="1"/>
          <p:nvPr/>
        </p:nvSpPr>
        <p:spPr>
          <a:xfrm>
            <a:off x="2154643" y="3645796"/>
            <a:ext cx="45766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Научимся… определять человека по его поступкам.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D7AA9D-0857-F891-137F-0E55856C3D58}"/>
              </a:ext>
            </a:extLst>
          </p:cNvPr>
          <p:cNvSpPr txBox="1"/>
          <p:nvPr/>
        </p:nvSpPr>
        <p:spPr>
          <a:xfrm>
            <a:off x="2255473" y="4653137"/>
            <a:ext cx="4576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Оценим … в конце занятия.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258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0DF266-AD5C-8D9C-FCF6-4BF20A8B4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476672"/>
            <a:ext cx="6798735" cy="4896544"/>
          </a:xfrm>
        </p:spPr>
        <p:txBody>
          <a:bodyPr>
            <a:normAutofit/>
          </a:bodyPr>
          <a:lstStyle/>
          <a:p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Красота – все красивое, прекрасное, все то, что доставляет эстетическое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нравственное наслаждение".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5400" dirty="0"/>
          </a:p>
        </p:txBody>
      </p:sp>
      <p:pic>
        <p:nvPicPr>
          <p:cNvPr id="3" name="c08cc3b64ae826e">
            <a:hlinkClick r:id="" action="ppaction://media"/>
            <a:extLst>
              <a:ext uri="{FF2B5EF4-FFF2-40B4-BE49-F238E27FC236}">
                <a16:creationId xmlns:a16="http://schemas.microsoft.com/office/drawing/2014/main" id="{0E8FD08D-0796-E739-5721-1A8F1786613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21400.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63688" y="508518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86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38760-CD8F-BD91-E215-D83FAF291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632" y="1124744"/>
            <a:ext cx="6798735" cy="5898039"/>
          </a:xfrm>
        </p:spPr>
        <p:txBody>
          <a:bodyPr>
            <a:normAutofit/>
          </a:bodyPr>
          <a:lstStyle/>
          <a:p>
            <a:r>
              <a:rPr lang="ru-RU" sz="2000" b="1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«РАБОТА В ПАРЕ»</a:t>
            </a:r>
            <a:br>
              <a:rPr lang="ru-RU" sz="2000" b="1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Внимательно прочитайте задание.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b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2.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Если ты выполняешь задание с товарищем, 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старайтесь разделить всю работу поровну.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3.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Помогайте друг другу в случае затруднений.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4.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Если твой товарищ справляется лучше тебя, не стесняйся обратиться к нему за помощью, попросить что-то объяснить. </a:t>
            </a:r>
            <a:b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3080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FDFE41-5864-9F04-43C3-8619C81AC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5033943"/>
          </a:xfrm>
        </p:spPr>
        <p:txBody>
          <a:bodyPr>
            <a:normAutofit/>
          </a:bodyPr>
          <a:lstStyle/>
          <a:p>
            <a:r>
              <a:rPr lang="ru-RU" sz="2000" b="1" i="0" u="sng" dirty="0">
                <a:solidFill>
                  <a:srgbClr val="7030A0"/>
                </a:solidFill>
                <a:effectLst/>
                <a:latin typeface="Merriweather" panose="00000500000000000000" pitchFamily="2" charset="-52"/>
              </a:rPr>
              <a:t>«РАБОТА В ГРУППЕ»</a:t>
            </a:r>
            <a:br>
              <a:rPr lang="ru-RU" sz="2000" b="1" i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</a:br>
            <a:br>
              <a:rPr lang="ru-RU" sz="2000" b="1" i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</a:br>
            <a:br>
              <a:rPr lang="ru-RU" sz="2000" b="1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</a:br>
            <a:br>
              <a:rPr lang="ru-RU" sz="2000" b="0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</a:br>
            <a:r>
              <a:rPr lang="ru-RU" sz="2000" b="0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  <a:t>1.Работай в группе дружно, помни - вы одна команда.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</a:br>
            <a:r>
              <a:rPr lang="ru-RU" sz="2000" b="0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  <a:t>2.Принимай активное участие в работе, не стой в стороне.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</a:br>
            <a:r>
              <a:rPr lang="ru-RU" sz="2000" b="0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  <a:t>3.Не бойся высказывать своё мнение.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Merriweather" panose="00000500000000000000" pitchFamily="2" charset="-52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3329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4DC8B1-3D1A-27A8-A6CF-57F2FBD66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Рефлексия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88CA6C-246E-2391-22F8-0CD899EB8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165328"/>
            <a:ext cx="4060304" cy="33879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089D16-1414-CBC8-5695-A55896FCD421}"/>
              </a:ext>
            </a:extLst>
          </p:cNvPr>
          <p:cNvSpPr txBox="1"/>
          <p:nvPr/>
        </p:nvSpPr>
        <p:spPr>
          <a:xfrm>
            <a:off x="554981" y="5553250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https://learningapps.org/watch?v=pqoaxqg9k23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87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250" advTm="50000000">
        <p:wipe/>
      </p:transition>
    </mc:Choice>
    <mc:Fallback xmlns="">
      <p:transition spd="slow" advTm="50000000">
        <p:wip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624</TotalTime>
  <Words>193</Words>
  <Application>Microsoft Office PowerPoint</Application>
  <PresentationFormat>Экран (4:3)</PresentationFormat>
  <Paragraphs>10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Garamond</vt:lpstr>
      <vt:lpstr>Merriweather</vt:lpstr>
      <vt:lpstr>Times New Roman</vt:lpstr>
      <vt:lpstr>Натуральные материалы</vt:lpstr>
      <vt:lpstr>Тема :«Красота человека в его поступках».</vt:lpstr>
      <vt:lpstr> Цель: закрепить знания о красоте человека и его поступках.  </vt:lpstr>
      <vt:lpstr>   "Красота – все красивое, прекрасное, все то, что доставляет эстетическое  и нравственное наслаждение". </vt:lpstr>
      <vt:lpstr>«РАБОТА В ПАРЕ»  1.Внимательно прочитайте задание.   2.Если ты выполняешь задание с товарищем,  старайтесь разделить всю работу поровну.  3.Помогайте друг другу в случае затруднений.  4.Если твой товарищ справляется лучше тебя, не стесняйся обратиться к нему за помощью, попросить что-то объяснить.  </vt:lpstr>
      <vt:lpstr>«РАБОТА В ГРУППЕ»    1.Работай в группе дружно, помни - вы одна команда. 2.Принимай активное участие в работе, не стой в стороне. 3.Не бойся высказывать своё мнение. </vt:lpstr>
      <vt:lpstr>Рефлексия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Амина Шарипова</cp:lastModifiedBy>
  <cp:revision>76</cp:revision>
  <dcterms:created xsi:type="dcterms:W3CDTF">2019-09-16T16:24:50Z</dcterms:created>
  <dcterms:modified xsi:type="dcterms:W3CDTF">2023-04-28T17:26:58Z</dcterms:modified>
</cp:coreProperties>
</file>