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7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FFAB32CF-E334-4764-BFCB-3CB423E19EA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5" name="Rectangle 7">
              <a:extLst>
                <a:ext uri="{FF2B5EF4-FFF2-40B4-BE49-F238E27FC236}">
                  <a16:creationId xmlns:a16="http://schemas.microsoft.com/office/drawing/2014/main" id="{47936D94-1561-4C09-BFF3-A57753C4AE26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8">
              <a:extLst>
                <a:ext uri="{FF2B5EF4-FFF2-40B4-BE49-F238E27FC236}">
                  <a16:creationId xmlns:a16="http://schemas.microsoft.com/office/drawing/2014/main" id="{D6F25576-4AF3-4F6A-B937-A0C670F30A31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1">
              <a:extLst>
                <a:ext uri="{FF2B5EF4-FFF2-40B4-BE49-F238E27FC236}">
                  <a16:creationId xmlns:a16="http://schemas.microsoft.com/office/drawing/2014/main" id="{51648FB8-0D24-472C-9CB3-7C6D16D0A7B8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2">
              <a:extLst>
                <a:ext uri="{FF2B5EF4-FFF2-40B4-BE49-F238E27FC236}">
                  <a16:creationId xmlns:a16="http://schemas.microsoft.com/office/drawing/2014/main" id="{A1DE2615-5A1F-420A-8072-1040D362EF6C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3">
              <a:extLst>
                <a:ext uri="{FF2B5EF4-FFF2-40B4-BE49-F238E27FC236}">
                  <a16:creationId xmlns:a16="http://schemas.microsoft.com/office/drawing/2014/main" id="{854E570B-277B-4C3D-ABE9-DEF26B50F9CD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4">
              <a:extLst>
                <a:ext uri="{FF2B5EF4-FFF2-40B4-BE49-F238E27FC236}">
                  <a16:creationId xmlns:a16="http://schemas.microsoft.com/office/drawing/2014/main" id="{906B2099-3A04-4798-8254-B1C906F5CA3B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741D01F9-CD24-46BB-97E3-7EEFEA9FB2D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Rectangle 10">
            <a:extLst>
              <a:ext uri="{FF2B5EF4-FFF2-40B4-BE49-F238E27FC236}">
                <a16:creationId xmlns:a16="http://schemas.microsoft.com/office/drawing/2014/main" id="{DE8AD8AC-3AFB-4866-80ED-E3436B7A531C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C7210E6-7BC8-4887-B664-A0D93DA2E64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 rot="5400000">
            <a:off x="7477125" y="1828800"/>
            <a:ext cx="990600" cy="228600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ED82CE7-9C5B-420E-B694-1BE92354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64BDDE0-A146-47F2-AF7D-3588F017B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80E3CFD-2C38-40EC-BC99-A64E393BE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4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>
            <a:extLst>
              <a:ext uri="{FF2B5EF4-FFF2-40B4-BE49-F238E27FC236}">
                <a16:creationId xmlns:a16="http://schemas.microsoft.com/office/drawing/2014/main" id="{BDD96688-AE89-4BCB-836A-44AC806B138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FC44EDCC-42A2-479C-9809-B580B3FD1351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B9CA3B2F-12D3-4273-988C-547DBA420BDC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id="{7EA07C87-C347-4544-855E-27A9EE2132C2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>
              <a:extLst>
                <a:ext uri="{FF2B5EF4-FFF2-40B4-BE49-F238E27FC236}">
                  <a16:creationId xmlns:a16="http://schemas.microsoft.com/office/drawing/2014/main" id="{B96B987A-0F23-4F68-9DE8-8F44E523487B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D0858EFC-4560-4BC5-8A04-A2520AE0A4E7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>
              <a:extLst>
                <a:ext uri="{FF2B5EF4-FFF2-40B4-BE49-F238E27FC236}">
                  <a16:creationId xmlns:a16="http://schemas.microsoft.com/office/drawing/2014/main" id="{04E86C64-2F24-4059-AD0E-F24C210D3276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ADD31C3C-6C1B-4F0D-807D-093DBA9CBBFA}"/>
                </a:ext>
              </a:extLst>
            </p:cNvPr>
            <p:cNvSpPr/>
            <p:nvPr/>
          </p:nvSpPr>
          <p:spPr>
            <a:xfrm>
              <a:off x="422275" y="401616"/>
              <a:ext cx="8326438" cy="31414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6091ACF7-1259-4D07-AD0F-81F308A2193B}"/>
                </a:ext>
              </a:extLst>
            </p:cNvPr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4E81585F-4FDE-4F2A-9494-C9352737E44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2147483646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73859845-BAA2-40A9-A474-4F9155D9DF9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>
            <a:extLst>
              <a:ext uri="{FF2B5EF4-FFF2-40B4-BE49-F238E27FC236}">
                <a16:creationId xmlns:a16="http://schemas.microsoft.com/office/drawing/2014/main" id="{301BD3E0-4714-4480-8057-6D4AB516BF68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E24063BD-1B92-44F3-B1CD-76FC86FDC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6B46F445-44C9-400B-92B3-6571C8D43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FFA39EA1-0C56-48F8-B3C9-9148145E9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7E681-651A-45B3-AEFC-9CB61AA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31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141F0D2-FA54-450E-8E8D-4683D9460C8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5" name="Rectangle 10">
              <a:extLst>
                <a:ext uri="{FF2B5EF4-FFF2-40B4-BE49-F238E27FC236}">
                  <a16:creationId xmlns:a16="http://schemas.microsoft.com/office/drawing/2014/main" id="{B4D15FA8-1AC1-42A4-B42C-B3029CB0B870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3">
              <a:extLst>
                <a:ext uri="{FF2B5EF4-FFF2-40B4-BE49-F238E27FC236}">
                  <a16:creationId xmlns:a16="http://schemas.microsoft.com/office/drawing/2014/main" id="{EBD6998E-5162-4E24-B23C-BD0F95E0D3ED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4">
              <a:extLst>
                <a:ext uri="{FF2B5EF4-FFF2-40B4-BE49-F238E27FC236}">
                  <a16:creationId xmlns:a16="http://schemas.microsoft.com/office/drawing/2014/main" id="{7CEC0033-60A1-4568-B99D-34AA3F19CB94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>
              <a:extLst>
                <a:ext uri="{FF2B5EF4-FFF2-40B4-BE49-F238E27FC236}">
                  <a16:creationId xmlns:a16="http://schemas.microsoft.com/office/drawing/2014/main" id="{6608F2A0-D750-426B-96F5-D4DDC84A5F13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>
              <a:extLst>
                <a:ext uri="{FF2B5EF4-FFF2-40B4-BE49-F238E27FC236}">
                  <a16:creationId xmlns:a16="http://schemas.microsoft.com/office/drawing/2014/main" id="{AF1E5061-4AD8-427A-BF02-8B0A781629A6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>
              <a:extLst>
                <a:ext uri="{FF2B5EF4-FFF2-40B4-BE49-F238E27FC236}">
                  <a16:creationId xmlns:a16="http://schemas.microsoft.com/office/drawing/2014/main" id="{394049DD-11E3-4BC8-B7EF-699783B9C388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DCFC996-4EF5-4899-900D-BCE90157AFBC}"/>
                </a:ext>
              </a:extLst>
            </p:cNvPr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BF1E5AE3-7367-4FE7-B769-CE69E4E87421}"/>
                </a:ext>
              </a:extLst>
            </p:cNvPr>
            <p:cNvSpPr/>
            <p:nvPr/>
          </p:nvSpPr>
          <p:spPr>
            <a:xfrm>
              <a:off x="485775" y="4343162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F5A34A04-C650-4D74-8BEF-D9FFA198E5F8}"/>
                </a:ext>
              </a:extLst>
            </p:cNvPr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2147483646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6888F68-42ED-4525-8CB4-95072B915E4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1">
            <a:extLst>
              <a:ext uri="{FF2B5EF4-FFF2-40B4-BE49-F238E27FC236}">
                <a16:creationId xmlns:a16="http://schemas.microsoft.com/office/drawing/2014/main" id="{6164F7CE-F5BA-4CE3-9C45-23B51152FA05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9747C57D-F69C-4FD7-AE52-9FF75864D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C277B4AE-36E1-4F8D-93BE-AF06FD815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55C6EA30-AD5E-46BB-8F26-7986020B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77F7A-A26B-43B3-8642-E21FE20B6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80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>
            <a:extLst>
              <a:ext uri="{FF2B5EF4-FFF2-40B4-BE49-F238E27FC236}">
                <a16:creationId xmlns:a16="http://schemas.microsoft.com/office/drawing/2014/main" id="{2185EFC1-7F67-4284-89A3-9EAC08FB268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6" name="Rectangle 13">
              <a:extLst>
                <a:ext uri="{FF2B5EF4-FFF2-40B4-BE49-F238E27FC236}">
                  <a16:creationId xmlns:a16="http://schemas.microsoft.com/office/drawing/2014/main" id="{C0F96A45-99A2-450B-B840-C6763D92800D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4">
              <a:extLst>
                <a:ext uri="{FF2B5EF4-FFF2-40B4-BE49-F238E27FC236}">
                  <a16:creationId xmlns:a16="http://schemas.microsoft.com/office/drawing/2014/main" id="{0D8F9D19-D876-4C35-A36B-AE5C7DA4B1B2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7">
              <a:extLst>
                <a:ext uri="{FF2B5EF4-FFF2-40B4-BE49-F238E27FC236}">
                  <a16:creationId xmlns:a16="http://schemas.microsoft.com/office/drawing/2014/main" id="{9B741614-A7E9-4D7E-B079-65CFC5983C9C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8">
              <a:extLst>
                <a:ext uri="{FF2B5EF4-FFF2-40B4-BE49-F238E27FC236}">
                  <a16:creationId xmlns:a16="http://schemas.microsoft.com/office/drawing/2014/main" id="{8CA4D294-7769-4B66-AD84-06EC375837C6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9">
              <a:extLst>
                <a:ext uri="{FF2B5EF4-FFF2-40B4-BE49-F238E27FC236}">
                  <a16:creationId xmlns:a16="http://schemas.microsoft.com/office/drawing/2014/main" id="{50417996-B72C-4E23-ACBE-A0599C290F43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20">
              <a:extLst>
                <a:ext uri="{FF2B5EF4-FFF2-40B4-BE49-F238E27FC236}">
                  <a16:creationId xmlns:a16="http://schemas.microsoft.com/office/drawing/2014/main" id="{51BFD850-A1F5-40E7-A860-8386663E1A9F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6C84E8BA-4433-473D-ABA2-851DE174EEA9}"/>
                </a:ext>
              </a:extLst>
            </p:cNvPr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800B05C-3BEF-412D-972F-959BBE2A9973}"/>
                </a:ext>
              </a:extLst>
            </p:cNvPr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2147483646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4A09641-6AF9-42F9-96ED-1163DF99F86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4DBA4B4-50FB-44FA-A5F2-397333A1CEE5}"/>
              </a:ext>
            </a:extLst>
          </p:cNvPr>
          <p:cNvSpPr txBox="1"/>
          <p:nvPr/>
        </p:nvSpPr>
        <p:spPr bwMode="gray">
          <a:xfrm>
            <a:off x="7034213" y="2898775"/>
            <a:ext cx="660400" cy="1323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eaLnBrk="1" hangingPunct="1">
              <a:defRPr/>
            </a:pPr>
            <a:r>
              <a:rPr lang="en-US" sz="8000" dirty="0"/>
              <a:t>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5C3231-4ACB-4045-9B2D-1E264FAE7D06}"/>
              </a:ext>
            </a:extLst>
          </p:cNvPr>
          <p:cNvSpPr txBox="1"/>
          <p:nvPr/>
        </p:nvSpPr>
        <p:spPr bwMode="gray">
          <a:xfrm>
            <a:off x="652463" y="590550"/>
            <a:ext cx="600075" cy="13223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eaLnBrk="1" hangingPunct="1">
              <a:defRPr/>
            </a:pPr>
            <a:r>
              <a:rPr lang="en-US" sz="8000" dirty="0"/>
              <a:t>“</a:t>
            </a:r>
          </a:p>
        </p:txBody>
      </p:sp>
      <p:sp>
        <p:nvSpPr>
          <p:cNvPr id="19" name="Rectangle 21">
            <a:extLst>
              <a:ext uri="{FF2B5EF4-FFF2-40B4-BE49-F238E27FC236}">
                <a16:creationId xmlns:a16="http://schemas.microsoft.com/office/drawing/2014/main" id="{904AA857-FDD4-4568-BDAE-090311909FCB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45684C5D-B812-48C5-B496-B9B8608F3D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CCBC530-41F6-4CE4-808E-F52E4AD9BDA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CB46304-2EB4-4C6A-9487-94F502FBB7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06DA2-9234-4C3B-BA99-DCC150939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26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>
            <a:extLst>
              <a:ext uri="{FF2B5EF4-FFF2-40B4-BE49-F238E27FC236}">
                <a16:creationId xmlns:a16="http://schemas.microsoft.com/office/drawing/2014/main" id="{36886D70-8C03-41BF-921F-D0E46F3FC60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5" name="Rectangle 9">
              <a:extLst>
                <a:ext uri="{FF2B5EF4-FFF2-40B4-BE49-F238E27FC236}">
                  <a16:creationId xmlns:a16="http://schemas.microsoft.com/office/drawing/2014/main" id="{9A4C66C9-E962-49F0-A8A9-1DD620922744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0">
              <a:extLst>
                <a:ext uri="{FF2B5EF4-FFF2-40B4-BE49-F238E27FC236}">
                  <a16:creationId xmlns:a16="http://schemas.microsoft.com/office/drawing/2014/main" id="{6AAD82B2-BFCB-45CF-84C3-67D1D30F4F74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753537C9-71EA-4686-8985-151F7DE9B159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3">
              <a:extLst>
                <a:ext uri="{FF2B5EF4-FFF2-40B4-BE49-F238E27FC236}">
                  <a16:creationId xmlns:a16="http://schemas.microsoft.com/office/drawing/2014/main" id="{D36CA117-D915-48ED-8301-A4F5C8E4EAB0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4">
              <a:extLst>
                <a:ext uri="{FF2B5EF4-FFF2-40B4-BE49-F238E27FC236}">
                  <a16:creationId xmlns:a16="http://schemas.microsoft.com/office/drawing/2014/main" id="{28D23C66-D333-43DB-9552-71E24C878BB8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5">
              <a:extLst>
                <a:ext uri="{FF2B5EF4-FFF2-40B4-BE49-F238E27FC236}">
                  <a16:creationId xmlns:a16="http://schemas.microsoft.com/office/drawing/2014/main" id="{E5978A4B-4695-4F97-B8A5-6B2DD613659E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387CB4B-E227-482C-8FD2-F241066A60DA}"/>
                </a:ext>
              </a:extLst>
            </p:cNvPr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385A458F-DB56-41B6-BFED-C0CD4A870003}"/>
                </a:ext>
              </a:extLst>
            </p:cNvPr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2147483646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117FDE4-4FB3-4C34-A384-02DA6DAA25E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Rectangle 11">
            <a:extLst>
              <a:ext uri="{FF2B5EF4-FFF2-40B4-BE49-F238E27FC236}">
                <a16:creationId xmlns:a16="http://schemas.microsoft.com/office/drawing/2014/main" id="{9BA6136E-4987-412C-8DE0-7A9A78B0508B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0AE03F8-1F14-4404-A7FD-5A636B6F5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410D60B-42DD-43BA-8C39-DE5E81B1F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D0F6F12-5D5B-4B59-BE3D-09A1CC22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04EB4-6089-46FC-9214-2066326E5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093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8">
            <a:extLst>
              <a:ext uri="{FF2B5EF4-FFF2-40B4-BE49-F238E27FC236}">
                <a16:creationId xmlns:a16="http://schemas.microsoft.com/office/drawing/2014/main" id="{2BA1A5AC-E0C3-48DF-B743-F928557C7540}"/>
              </a:ext>
            </a:extLst>
          </p:cNvPr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9">
            <a:extLst>
              <a:ext uri="{FF2B5EF4-FFF2-40B4-BE49-F238E27FC236}">
                <a16:creationId xmlns:a16="http://schemas.microsoft.com/office/drawing/2014/main" id="{488944D9-FBDA-47AD-B242-A718F846166A}"/>
              </a:ext>
            </a:extLst>
          </p:cNvPr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6DF8B24F-6665-48F9-B404-9961ABC0E636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3D171500-79B6-43C0-AE74-140CF39D701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03350D9E-C24F-460E-BEBE-C9485A8D59A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94AB4-FDC3-44AF-84D6-6B796C32A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326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20">
            <a:extLst>
              <a:ext uri="{FF2B5EF4-FFF2-40B4-BE49-F238E27FC236}">
                <a16:creationId xmlns:a16="http://schemas.microsoft.com/office/drawing/2014/main" id="{DAB95161-3E4B-4FFE-862D-900C467A7C8C}"/>
              </a:ext>
            </a:extLst>
          </p:cNvPr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1">
            <a:extLst>
              <a:ext uri="{FF2B5EF4-FFF2-40B4-BE49-F238E27FC236}">
                <a16:creationId xmlns:a16="http://schemas.microsoft.com/office/drawing/2014/main" id="{90239AF0-F61F-4505-A361-1F7929DC9C7E}"/>
              </a:ext>
            </a:extLst>
          </p:cNvPr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6">
            <a:extLst>
              <a:ext uri="{FF2B5EF4-FFF2-40B4-BE49-F238E27FC236}">
                <a16:creationId xmlns:a16="http://schemas.microsoft.com/office/drawing/2014/main" id="{279558B4-C972-431A-865A-A032C293A26E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929A7B3E-7409-4FB4-9EBE-C39638CAD1D4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8">
            <a:extLst>
              <a:ext uri="{FF2B5EF4-FFF2-40B4-BE49-F238E27FC236}">
                <a16:creationId xmlns:a16="http://schemas.microsoft.com/office/drawing/2014/main" id="{3D8E33EB-1819-4F97-9F82-357B492CF9A9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14420-EED6-4614-95ED-7B10C2EBD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93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7C028-693E-4821-BA4C-68222526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BD266-AC7B-4AA1-8783-7EFDAB534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41AF6-5306-470C-A815-59223EFC4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3D8AB-FEE4-41E7-9D58-FE035F864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07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FECEA880-4782-45EB-9EBB-1FC0F66FFFD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5" name="Rectangle 10">
              <a:extLst>
                <a:ext uri="{FF2B5EF4-FFF2-40B4-BE49-F238E27FC236}">
                  <a16:creationId xmlns:a16="http://schemas.microsoft.com/office/drawing/2014/main" id="{88F918A9-A052-4F3F-9357-D89448F6FD0C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1">
              <a:extLst>
                <a:ext uri="{FF2B5EF4-FFF2-40B4-BE49-F238E27FC236}">
                  <a16:creationId xmlns:a16="http://schemas.microsoft.com/office/drawing/2014/main" id="{F4EB288B-BF44-4B84-A6BF-7B830B955C53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90AB81BF-925B-4994-BD70-5EC179F3DFDB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id="{F64EC9B2-A832-4D2E-834F-B1A040AB5AF7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>
              <a:extLst>
                <a:ext uri="{FF2B5EF4-FFF2-40B4-BE49-F238E27FC236}">
                  <a16:creationId xmlns:a16="http://schemas.microsoft.com/office/drawing/2014/main" id="{A7152D40-8BF6-4E8E-A095-CAE5D18E0A50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CBCEF67E-4F1E-4615-BFF8-58B0BA1F6FCC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1336FFF-7FB6-436E-B8D9-32416AEE827A}"/>
                </a:ext>
              </a:extLst>
            </p:cNvPr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2DD1550-8311-4280-984C-F339866B2218}"/>
                </a:ext>
              </a:extLst>
            </p:cNvPr>
            <p:cNvSpPr>
              <a:spLocks/>
            </p:cNvSpPr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BB988E50-516B-4E47-A701-D6BFEF7D4669}"/>
                </a:ext>
              </a:extLst>
            </p:cNvPr>
            <p:cNvSpPr/>
            <p:nvPr/>
          </p:nvSpPr>
          <p:spPr bwMode="gray">
            <a:xfrm>
              <a:off x="414338" y="401616"/>
              <a:ext cx="4611687" cy="6054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810A9AE-9190-4FD5-8330-F255788F741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Rectangle 13">
            <a:extLst>
              <a:ext uri="{FF2B5EF4-FFF2-40B4-BE49-F238E27FC236}">
                <a16:creationId xmlns:a16="http://schemas.microsoft.com/office/drawing/2014/main" id="{A45CE768-3755-4A51-AB26-32B21C55955D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5DEDCCF-631A-40CC-9E03-1555628EC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11850FF-51E7-4DF0-BED3-6D3E544EA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02E56EB8-2241-43ED-BD8A-9C22FD60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556FC-8FCF-4C7B-9084-B9C498593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18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3EBD90-6995-46A6-B1C2-787A0785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262943-9B07-4149-8F75-BA3378388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8E38F2-C342-4269-89EF-D1B9E797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C9896-5B10-49FE-A16E-E96B94007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15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01625" y="3963988"/>
            <a:ext cx="8540750" cy="2135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A2E35E9-A587-4982-8F24-255FC65C3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06DE3AE-1484-433E-98BC-7D4ABB26E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5008066-08AF-4FD3-BA26-9641C6EE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38071-63A5-4DD3-B0E1-DB4E878EA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9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202D1-C7E4-41EA-8F6C-08FFDB539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F15EA-778B-40D7-8546-ADB61893A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8B13B-B291-42E9-8ACF-B89653A4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DE3DD09-8AD5-4E43-84E3-704F0417A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7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>
            <a:extLst>
              <a:ext uri="{FF2B5EF4-FFF2-40B4-BE49-F238E27FC236}">
                <a16:creationId xmlns:a16="http://schemas.microsoft.com/office/drawing/2014/main" id="{67961ACC-7FB0-4D03-BC52-1F7D8DAB5A3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5" name="Rectangle 11">
              <a:extLst>
                <a:ext uri="{FF2B5EF4-FFF2-40B4-BE49-F238E27FC236}">
                  <a16:creationId xmlns:a16="http://schemas.microsoft.com/office/drawing/2014/main" id="{61519CEF-669A-4611-A598-FC07DF83FE6C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2">
              <a:extLst>
                <a:ext uri="{FF2B5EF4-FFF2-40B4-BE49-F238E27FC236}">
                  <a16:creationId xmlns:a16="http://schemas.microsoft.com/office/drawing/2014/main" id="{2E70ECF1-1BB8-4931-9DB8-11E1BFF887C9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>
              <a:extLst>
                <a:ext uri="{FF2B5EF4-FFF2-40B4-BE49-F238E27FC236}">
                  <a16:creationId xmlns:a16="http://schemas.microsoft.com/office/drawing/2014/main" id="{9391AB0C-1C9A-4516-B95D-672E0823B8AB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>
              <a:extLst>
                <a:ext uri="{FF2B5EF4-FFF2-40B4-BE49-F238E27FC236}">
                  <a16:creationId xmlns:a16="http://schemas.microsoft.com/office/drawing/2014/main" id="{F7E6E346-E9F0-4E33-A36A-25932167181E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>
              <a:extLst>
                <a:ext uri="{FF2B5EF4-FFF2-40B4-BE49-F238E27FC236}">
                  <a16:creationId xmlns:a16="http://schemas.microsoft.com/office/drawing/2014/main" id="{122FCF23-8D6C-40A4-AD9B-16F761DF00F5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>
              <a:extLst>
                <a:ext uri="{FF2B5EF4-FFF2-40B4-BE49-F238E27FC236}">
                  <a16:creationId xmlns:a16="http://schemas.microsoft.com/office/drawing/2014/main" id="{9105A07A-DE9A-487E-B656-B06CDC56F972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90B6A096-D9EF-46D4-ACC3-D98DDC22D9A9}"/>
                </a:ext>
              </a:extLst>
            </p:cNvPr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FEA0FCC-5721-4978-AEF8-AD61D25E0F24}"/>
                </a:ext>
              </a:extLst>
            </p:cNvPr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68EE46B1-84A6-42B0-9EF3-7CBB0C5574F1}"/>
                </a:ext>
              </a:extLst>
            </p:cNvPr>
            <p:cNvSpPr/>
            <p:nvPr/>
          </p:nvSpPr>
          <p:spPr bwMode="gray">
            <a:xfrm>
              <a:off x="5283200" y="401616"/>
              <a:ext cx="3465513" cy="6054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B8FA80E-DA88-4E9F-9877-AFEA7C511D2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CF25A73-3A0D-4FA5-865C-C1F009A10F98}"/>
              </a:ext>
            </a:extLst>
          </p:cNvPr>
          <p:cNvSpPr/>
          <p:nvPr/>
        </p:nvSpPr>
        <p:spPr>
          <a:xfrm>
            <a:off x="7737475" y="7938"/>
            <a:ext cx="685800" cy="1098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C20C011-C5B9-4035-B92C-B8EA487D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851AB1CB-2EF7-42DF-893D-D6308D2A5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E1D19F9-C355-4899-8F5E-6365CD1F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8131463-130E-4495-A070-A2BBA786F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37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9B8A3-FC1E-4B72-8B43-69C6E8A2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1E426-551F-4E1B-BD76-7C5E3CD6B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00897C-906E-4281-8934-D7C5539E3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7F9987F-E378-4F01-B198-7F8673DA0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7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654ED-E85A-4637-8D9C-BBDC6D517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C5536-8AEC-4EB1-8227-1695AB8D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A94A99-489D-4602-BB96-27567910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303BCE5-8B41-4B79-97EF-3C1D4266D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4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F1DF81-58A0-427B-A78B-6F35E8880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9FD07C-5B7B-453E-8027-4B4632F0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C5720F-4FAE-4396-AE1A-B83DB647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DC5760-DAB0-4123-845D-ADBA560D0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05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574562B2-AA97-44F8-9203-09820227BA7B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CB5B8D5-F500-400D-9534-9EA0D12F9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F85971CC-CD88-45C8-8B18-7A772D99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B012293-5677-4F66-8009-3F9BF6DEF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835D-1E34-4989-AB7F-81C652456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7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>
            <a:extLst>
              <a:ext uri="{FF2B5EF4-FFF2-40B4-BE49-F238E27FC236}">
                <a16:creationId xmlns:a16="http://schemas.microsoft.com/office/drawing/2014/main" id="{4B6A7D7F-97E4-40BD-BE2D-B551739C22E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E151C88F-B25C-4E55-846C-864E079E7701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C6ED5F3F-0AD7-4FB8-B13C-DC5F5679AD54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id="{9632E7DA-6825-45A5-877C-E0E43F0AA82E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>
              <a:extLst>
                <a:ext uri="{FF2B5EF4-FFF2-40B4-BE49-F238E27FC236}">
                  <a16:creationId xmlns:a16="http://schemas.microsoft.com/office/drawing/2014/main" id="{3CD8E022-AF2D-4BE6-8A73-819A419B7EC3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CB10C5BC-FB07-466B-95F7-7BC2DFE4BD08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>
              <a:extLst>
                <a:ext uri="{FF2B5EF4-FFF2-40B4-BE49-F238E27FC236}">
                  <a16:creationId xmlns:a16="http://schemas.microsoft.com/office/drawing/2014/main" id="{54F8F1D3-5C96-4AF3-B282-47E9D7ED3DF9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7E200151-079C-48B1-832C-A95AB033FAFE}"/>
                </a:ext>
              </a:extLst>
            </p:cNvPr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322BAFE0-4C77-4927-B088-A3FA0F41FEB7}"/>
                </a:ext>
              </a:extLst>
            </p:cNvPr>
            <p:cNvSpPr/>
            <p:nvPr/>
          </p:nvSpPr>
          <p:spPr>
            <a:xfrm>
              <a:off x="5283200" y="401616"/>
              <a:ext cx="3465513" cy="6054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D1290AC-85A6-4150-9E92-554A1ACB405A}"/>
                </a:ext>
              </a:extLst>
            </p:cNvPr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97F474A6-7AB0-49DF-AE02-90595AEDEB8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>
            <a:extLst>
              <a:ext uri="{FF2B5EF4-FFF2-40B4-BE49-F238E27FC236}">
                <a16:creationId xmlns:a16="http://schemas.microsoft.com/office/drawing/2014/main" id="{90249BBE-63EB-42E1-A0A5-E7FADC87E817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31D5AFEB-A4C3-4C82-98D8-72615B45E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42ABC60D-15A2-45FD-BC0E-616DA5CBB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35F2E3AA-49AE-49FC-8993-06F12001E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80CFC-E64D-49A2-A14B-3D746B276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3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>
            <a:extLst>
              <a:ext uri="{FF2B5EF4-FFF2-40B4-BE49-F238E27FC236}">
                <a16:creationId xmlns:a16="http://schemas.microsoft.com/office/drawing/2014/main" id="{E1BE2F64-2018-48D5-ACEA-1D36341FF51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CA77BC16-4E3F-4D99-B05B-423E1402CE96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>
              <a:extLst>
                <a:ext uri="{FF2B5EF4-FFF2-40B4-BE49-F238E27FC236}">
                  <a16:creationId xmlns:a16="http://schemas.microsoft.com/office/drawing/2014/main" id="{D8EDDA0B-1C9A-4D98-8423-1D3BBCEEF2E7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>
              <a:extLst>
                <a:ext uri="{FF2B5EF4-FFF2-40B4-BE49-F238E27FC236}">
                  <a16:creationId xmlns:a16="http://schemas.microsoft.com/office/drawing/2014/main" id="{A6D32BE6-0719-4BFB-ADFF-4E19D5014552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>
              <a:extLst>
                <a:ext uri="{FF2B5EF4-FFF2-40B4-BE49-F238E27FC236}">
                  <a16:creationId xmlns:a16="http://schemas.microsoft.com/office/drawing/2014/main" id="{46C50D19-311E-414E-948E-0A6A286B3800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6239A9B6-06AE-4D0E-9B86-91433735FC67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>
              <a:extLst>
                <a:ext uri="{FF2B5EF4-FFF2-40B4-BE49-F238E27FC236}">
                  <a16:creationId xmlns:a16="http://schemas.microsoft.com/office/drawing/2014/main" id="{3AAE4FCA-B882-4EB7-A2DE-79E4D4E3394A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2AEF52DF-B9B5-42D1-961C-0CCEDB92643F}"/>
                </a:ext>
              </a:extLst>
            </p:cNvPr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7">
              <a:extLst>
                <a:ext uri="{FF2B5EF4-FFF2-40B4-BE49-F238E27FC236}">
                  <a16:creationId xmlns:a16="http://schemas.microsoft.com/office/drawing/2014/main" id="{6A18F482-2BA1-4A96-B685-F754A9A529A9}"/>
                </a:ext>
              </a:extLst>
            </p:cNvPr>
            <p:cNvSpPr/>
            <p:nvPr/>
          </p:nvSpPr>
          <p:spPr>
            <a:xfrm>
              <a:off x="5283200" y="401616"/>
              <a:ext cx="3465513" cy="60543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A99D468-6B2B-4DFB-80B7-26F98B73B9C0}"/>
                </a:ext>
              </a:extLst>
            </p:cNvPr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DBBB741-F2C4-43EC-9FDC-1398B337E28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>
            <a:extLst>
              <a:ext uri="{FF2B5EF4-FFF2-40B4-BE49-F238E27FC236}">
                <a16:creationId xmlns:a16="http://schemas.microsoft.com/office/drawing/2014/main" id="{6AACF0A2-CBCB-490C-9342-0DA6778495F2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63D69DE8-5726-4328-B846-090B0D442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3C6D6007-6EFC-45A6-B2AA-80F3EC839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00494F8D-AAA5-40CB-A690-2E57DE9AC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6050" y="295275"/>
            <a:ext cx="62865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C4266-6E4A-4A21-A6BC-74AD5F994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7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>
            <a:extLst>
              <a:ext uri="{FF2B5EF4-FFF2-40B4-BE49-F238E27FC236}">
                <a16:creationId xmlns:a16="http://schemas.microsoft.com/office/drawing/2014/main" id="{20E25991-FD44-432A-B05F-CDE2955CDB9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9144000" cy="686079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80B318-D471-4C45-A067-5AD237A44E62}"/>
                </a:ext>
              </a:extLst>
            </p:cNvPr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1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81421FD-BAB2-421A-97AA-BFDD75B5C7C8}"/>
                </a:ext>
              </a:extLst>
            </p:cNvPr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237FBB1-CC82-4FC7-A03A-5B1BBF6E33EA}"/>
                </a:ext>
              </a:extLst>
            </p:cNvPr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D8AD45C-06FB-4D35-882E-80066A938307}"/>
                </a:ext>
              </a:extLst>
            </p:cNvPr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23DB727-D25C-45EF-8B87-421CB6A8C2A3}"/>
                </a:ext>
              </a:extLst>
            </p:cNvPr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F6AB0DD-6D0F-47A0-AB2F-8FED9FC03316}"/>
                </a:ext>
              </a:extLst>
            </p:cNvPr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>
              <a:extLst>
                <a:ext uri="{FF2B5EF4-FFF2-40B4-BE49-F238E27FC236}">
                  <a16:creationId xmlns:a16="http://schemas.microsoft.com/office/drawing/2014/main" id="{8E347ADE-BF09-4D36-9D70-40034ADAC410}"/>
                </a:ext>
              </a:extLst>
            </p:cNvPr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2147483646 w 10000"/>
                <a:gd name="T1" fmla="*/ 2147483646 h 5291"/>
                <a:gd name="T2" fmla="*/ 2147483646 w 10000"/>
                <a:gd name="T3" fmla="*/ 2147483646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2147483646 h 5291"/>
                <a:gd name="T10" fmla="*/ 2147483646 w 10000"/>
                <a:gd name="T11" fmla="*/ 2147483646 h 5291"/>
                <a:gd name="T12" fmla="*/ 2147483646 w 10000"/>
                <a:gd name="T13" fmla="*/ 2147483646 h 5291"/>
                <a:gd name="T14" fmla="*/ 2147483646 w 10000"/>
                <a:gd name="T15" fmla="*/ 2147483646 h 5291"/>
                <a:gd name="T16" fmla="*/ 2147483646 w 10000"/>
                <a:gd name="T17" fmla="*/ 2147483646 h 5291"/>
                <a:gd name="T18" fmla="*/ 2147483646 w 10000"/>
                <a:gd name="T19" fmla="*/ 2147483646 h 5291"/>
                <a:gd name="T20" fmla="*/ 2147483646 w 10000"/>
                <a:gd name="T21" fmla="*/ 2147483646 h 5291"/>
                <a:gd name="T22" fmla="*/ 2147483646 w 10000"/>
                <a:gd name="T23" fmla="*/ 2147483646 h 5291"/>
                <a:gd name="T24" fmla="*/ 2147483646 w 10000"/>
                <a:gd name="T25" fmla="*/ 2147483646 h 5291"/>
                <a:gd name="T26" fmla="*/ 2147483646 w 10000"/>
                <a:gd name="T27" fmla="*/ 2147483646 h 5291"/>
                <a:gd name="T28" fmla="*/ 2147483646 w 10000"/>
                <a:gd name="T29" fmla="*/ 2147483646 h 5291"/>
                <a:gd name="T30" fmla="*/ 2147483646 w 10000"/>
                <a:gd name="T31" fmla="*/ 2147483646 h 5291"/>
                <a:gd name="T32" fmla="*/ 2147483646 w 10000"/>
                <a:gd name="T33" fmla="*/ 2147483646 h 5291"/>
                <a:gd name="T34" fmla="*/ 2147483646 w 10000"/>
                <a:gd name="T35" fmla="*/ 2147483646 h 5291"/>
                <a:gd name="T36" fmla="*/ 2147483646 w 10000"/>
                <a:gd name="T37" fmla="*/ 2147483646 h 5291"/>
                <a:gd name="T38" fmla="*/ 2147483646 w 10000"/>
                <a:gd name="T39" fmla="*/ 2147483646 h 5291"/>
                <a:gd name="T40" fmla="*/ 2147483646 w 10000"/>
                <a:gd name="T41" fmla="*/ 2147483646 h 5291"/>
                <a:gd name="T42" fmla="*/ 2147483646 w 10000"/>
                <a:gd name="T43" fmla="*/ 2147483646 h 5291"/>
                <a:gd name="T44" fmla="*/ 2147483646 w 10000"/>
                <a:gd name="T45" fmla="*/ 2147483646 h 5291"/>
                <a:gd name="T46" fmla="*/ 2147483646 w 10000"/>
                <a:gd name="T47" fmla="*/ 2147483646 h 5291"/>
                <a:gd name="T48" fmla="*/ 2147483646 w 10000"/>
                <a:gd name="T49" fmla="*/ 2147483646 h 5291"/>
                <a:gd name="T50" fmla="*/ 2147483646 w 10000"/>
                <a:gd name="T51" fmla="*/ 2147483646 h 5291"/>
                <a:gd name="T52" fmla="*/ 2147483646 w 10000"/>
                <a:gd name="T53" fmla="*/ 2147483646 h 5291"/>
                <a:gd name="T54" fmla="*/ 2147483646 w 10000"/>
                <a:gd name="T55" fmla="*/ 2147483646 h 5291"/>
                <a:gd name="T56" fmla="*/ 2147483646 w 10000"/>
                <a:gd name="T57" fmla="*/ 2147483646 h 5291"/>
                <a:gd name="T58" fmla="*/ 2147483646 w 10000"/>
                <a:gd name="T59" fmla="*/ 2147483646 h 5291"/>
                <a:gd name="T60" fmla="*/ 2147483646 w 10000"/>
                <a:gd name="T61" fmla="*/ 2147483646 h 5291"/>
                <a:gd name="T62" fmla="*/ 2147483646 w 10000"/>
                <a:gd name="T63" fmla="*/ 2147483646 h 5291"/>
                <a:gd name="T64" fmla="*/ 2147483646 w 10000"/>
                <a:gd name="T65" fmla="*/ 2147483646 h 5291"/>
                <a:gd name="T66" fmla="*/ 2147483646 w 10000"/>
                <a:gd name="T67" fmla="*/ 2147483646 h 5291"/>
                <a:gd name="T68" fmla="*/ 0 w 10000"/>
                <a:gd name="T69" fmla="*/ 2147483646 h 5291"/>
                <a:gd name="T70" fmla="*/ 2147483646 w 10000"/>
                <a:gd name="T71" fmla="*/ 2147483646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8">
              <a:extLst>
                <a:ext uri="{FF2B5EF4-FFF2-40B4-BE49-F238E27FC236}">
                  <a16:creationId xmlns:a16="http://schemas.microsoft.com/office/drawing/2014/main" id="{BDF6265C-E4F5-45A9-B38F-3296D6A9D667}"/>
                </a:ext>
              </a:extLst>
            </p:cNvPr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5">
              <a:extLst>
                <a:ext uri="{FF2B5EF4-FFF2-40B4-BE49-F238E27FC236}">
                  <a16:creationId xmlns:a16="http://schemas.microsoft.com/office/drawing/2014/main" id="{E494B556-C608-495E-A382-5D55B0054D2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9F0611A4-49A6-4D25-AC85-B98387708F4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365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A16A8E7B-7526-45B8-87BA-A31E06D89B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66775" y="2489200"/>
            <a:ext cx="634365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76B82-20DB-4A60-9CB5-B4061F7CA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39038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20095-19AA-4F9E-9C9E-355C596D8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C3FAFF-5D1C-4470-8459-EF4DAA338846}"/>
              </a:ext>
            </a:extLst>
          </p:cNvPr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AA9D4272-82E6-4B90-94F3-8ED6C0BC2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7678738" y="295275"/>
            <a:ext cx="790575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hangingPunct="1">
              <a:defRPr sz="2800"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3D58D47-10AB-4AC7-BB7A-510C491D5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  <p:sldLayoutId id="2147483880" r:id="rId18"/>
    <p:sldLayoutId id="2147483881" r:id="rId19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0D52316-52CE-482B-83A6-9394DF2DDC44}"/>
              </a:ext>
            </a:extLst>
          </p:cNvPr>
          <p:cNvSpPr>
            <a:spLocks noGrp="1" noRot="1"/>
          </p:cNvSpPr>
          <p:nvPr>
            <p:ph type="ctrTitle"/>
          </p:nvPr>
        </p:nvSpPr>
        <p:spPr>
          <a:xfrm>
            <a:off x="1042988" y="981075"/>
            <a:ext cx="6985000" cy="2160588"/>
          </a:xfrm>
        </p:spPr>
        <p:txBody>
          <a:bodyPr/>
          <a:lstStyle/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</a:rPr>
              <a:t>Презентация </a:t>
            </a:r>
            <a:r>
              <a:rPr lang="ru-RU" altLang="ru-RU" sz="3600" b="1"/>
              <a:t>НОД</a:t>
            </a:r>
            <a:r>
              <a:rPr lang="en-US" altLang="ru-RU" sz="3600" b="1"/>
              <a:t> </a:t>
            </a:r>
            <a:r>
              <a:rPr lang="ru-RU" altLang="ru-RU" sz="3600" b="1"/>
              <a:t>в первой младшей группе</a:t>
            </a:r>
            <a:br>
              <a:rPr lang="ru-RU" altLang="ru-RU" sz="3600" b="1"/>
            </a:br>
            <a:r>
              <a:rPr lang="ru-RU" altLang="ru-RU" sz="3600" b="1"/>
              <a:t>Область «Познание»</a:t>
            </a:r>
            <a:br>
              <a:rPr lang="ru-RU" altLang="ru-RU" sz="3600" b="1">
                <a:solidFill>
                  <a:schemeClr val="bg1"/>
                </a:solidFill>
              </a:rPr>
            </a:br>
            <a:r>
              <a:rPr lang="ru-RU" altLang="ru-RU" sz="3600" b="1">
                <a:solidFill>
                  <a:schemeClr val="bg1"/>
                </a:solidFill>
              </a:rPr>
              <a:t>Тема: «Ходьба по линии»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DC98F68-204F-41AF-AF56-CBAEEEA45E44}"/>
              </a:ext>
            </a:extLst>
          </p:cNvPr>
          <p:cNvSpPr>
            <a:spLocks noGrp="1" noRot="1" noChangeArrowheads="1"/>
          </p:cNvSpPr>
          <p:nvPr>
            <p:ph type="subTitle" idx="1"/>
          </p:nvPr>
        </p:nvSpPr>
        <p:spPr>
          <a:xfrm>
            <a:off x="1476375" y="4005263"/>
            <a:ext cx="6551613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Воспитатель МАДОУ ЦРР д/с №</a:t>
            </a:r>
            <a:r>
              <a:rPr lang="en-US" sz="2400" dirty="0">
                <a:solidFill>
                  <a:schemeClr val="bg1"/>
                </a:solidFill>
              </a:rPr>
              <a:t>111</a:t>
            </a:r>
            <a:endParaRPr lang="ru-RU" sz="2400" dirty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г. Калининграда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Малолетка Татьяна Викторовна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0">
            <a:extLst>
              <a:ext uri="{FF2B5EF4-FFF2-40B4-BE49-F238E27FC236}">
                <a16:creationId xmlns:a16="http://schemas.microsoft.com/office/drawing/2014/main" id="{F1ED44E5-5F52-4B94-A1A5-AA23440D2F22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Программное содержание</a:t>
            </a:r>
          </a:p>
        </p:txBody>
      </p:sp>
      <p:sp>
        <p:nvSpPr>
          <p:cNvPr id="20483" name="Rectangle 21">
            <a:extLst>
              <a:ext uri="{FF2B5EF4-FFF2-40B4-BE49-F238E27FC236}">
                <a16:creationId xmlns:a16="http://schemas.microsoft.com/office/drawing/2014/main" id="{290B2104-54F4-4529-AADD-B4230C6D35C8}"/>
              </a:ext>
            </a:extLst>
          </p:cNvPr>
          <p:cNvSpPr>
            <a:spLocks noGrp="1" noRot="1"/>
          </p:cNvSpPr>
          <p:nvPr>
            <p:ph idx="1"/>
          </p:nvPr>
        </p:nvSpPr>
        <p:spPr>
          <a:xfrm>
            <a:off x="301625" y="2781300"/>
            <a:ext cx="8591550" cy="29511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/>
              <a:t>Учить детей координировать движения, тренировать равновесие. Сознательно прочувствовать собственное тело, испытать состояние внутреннего покоя через концентрацию.</a:t>
            </a:r>
          </a:p>
          <a:p>
            <a:pPr marL="401638" lvl="1" indent="0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ru-RU" altLang="ru-RU" sz="2800"/>
          </a:p>
          <a:p>
            <a:pPr eaLnBrk="1" hangingPunct="1">
              <a:lnSpc>
                <a:spcPct val="80000"/>
              </a:lnSpc>
            </a:pPr>
            <a:endParaRPr lang="ru-RU" altLang="ru-RU" sz="2800"/>
          </a:p>
          <a:p>
            <a:pPr eaLnBrk="1" hangingPunct="1">
              <a:lnSpc>
                <a:spcPct val="80000"/>
              </a:lnSpc>
            </a:pPr>
            <a:endParaRPr lang="ru-RU" altLang="ru-RU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3CAF519-91AF-4DCF-B18F-C47A0CEFB976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Материал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B2B1802-A88C-469F-AFE1-A365FBC1853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Игрушка Щенка.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Полоса шириной 3-4 см в форме </a:t>
            </a:r>
            <a:r>
              <a:rPr lang="ru-RU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элипса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нарисованная на полу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Самолет, построенный из мягкого конструктора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Свечи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Проигрыватель, диск с музыкой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742DBF4A-AB6C-481D-A448-405EF41AA66F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1187450" y="623888"/>
            <a:ext cx="7135813" cy="933450"/>
          </a:xfrm>
        </p:spPr>
        <p:txBody>
          <a:bodyPr/>
          <a:lstStyle/>
          <a:p>
            <a:pPr eaLnBrk="1" hangingPunct="1"/>
            <a:r>
              <a:rPr lang="ru-RU" altLang="ru-RU" sz="4000" b="1">
                <a:solidFill>
                  <a:schemeClr val="bg1"/>
                </a:solidFill>
              </a:rPr>
              <a:t>Вводная часть – сюрпризный момент</a:t>
            </a: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4B8E192A-0579-4345-973C-FCF7A2DDBB30}"/>
              </a:ext>
            </a:extLst>
          </p:cNvPr>
          <p:cNvSpPr>
            <a:spLocks noGrp="1" noRot="1"/>
          </p:cNvSpPr>
          <p:nvPr>
            <p:ph type="body" sz="half" idx="1"/>
          </p:nvPr>
        </p:nvSpPr>
        <p:spPr>
          <a:xfrm>
            <a:off x="0" y="2781300"/>
            <a:ext cx="4067175" cy="3198813"/>
          </a:xfrm>
        </p:spPr>
        <p:txBody>
          <a:bodyPr/>
          <a:lstStyle/>
          <a:p>
            <a:pPr eaLnBrk="1" hangingPunct="1"/>
            <a:r>
              <a:rPr lang="ru-RU" altLang="ru-RU" sz="2800" b="1"/>
              <a:t>Воспитатель предлагает детям поиграть в спасателей, в группе раздается телефонный звонок.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FFC558B-EF9D-42F3-8637-9F94577ED4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168521"/>
            <a:ext cx="4998387" cy="2811592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>
            <a:extLst>
              <a:ext uri="{FF2B5EF4-FFF2-40B4-BE49-F238E27FC236}">
                <a16:creationId xmlns:a16="http://schemas.microsoft.com/office/drawing/2014/main" id="{870D250C-B4EA-476F-BC9D-FE51F5C18C46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1258888" y="765175"/>
            <a:ext cx="5834062" cy="788988"/>
          </a:xfrm>
        </p:spPr>
        <p:txBody>
          <a:bodyPr/>
          <a:lstStyle/>
          <a:p>
            <a:pPr eaLnBrk="1" hangingPunct="1"/>
            <a:r>
              <a:rPr lang="ru-RU" altLang="ru-RU" sz="4000">
                <a:solidFill>
                  <a:schemeClr val="bg1"/>
                </a:solidFill>
              </a:rPr>
              <a:t>Словесный и практический метод</a:t>
            </a:r>
          </a:p>
        </p:txBody>
      </p:sp>
      <p:sp>
        <p:nvSpPr>
          <p:cNvPr id="23555" name="Rectangle 5">
            <a:extLst>
              <a:ext uri="{FF2B5EF4-FFF2-40B4-BE49-F238E27FC236}">
                <a16:creationId xmlns:a16="http://schemas.microsoft.com/office/drawing/2014/main" id="{315CE347-7822-438F-9107-064A0B72F3BA}"/>
              </a:ext>
            </a:extLst>
          </p:cNvPr>
          <p:cNvSpPr>
            <a:spLocks noGrp="1" noRot="1"/>
          </p:cNvSpPr>
          <p:nvPr>
            <p:ph type="body" sz="half" idx="1"/>
          </p:nvPr>
        </p:nvSpPr>
        <p:spPr>
          <a:xfrm>
            <a:off x="0" y="2060575"/>
            <a:ext cx="4194175" cy="3529013"/>
          </a:xfrm>
        </p:spPr>
        <p:txBody>
          <a:bodyPr/>
          <a:lstStyle/>
          <a:p>
            <a:pPr eaLnBrk="1" hangingPunct="1"/>
            <a:r>
              <a:rPr lang="ru-RU" altLang="ru-RU" sz="2800" b="1"/>
              <a:t>Дети летят на самолете спасать щенка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D17F2382-7822-4956-B82E-146AABE32D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554" y="3179090"/>
            <a:ext cx="5436838" cy="3058221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2C4777C-87A9-4884-A9BD-0648C4BFA813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1258888" y="765175"/>
            <a:ext cx="7553325" cy="788988"/>
          </a:xfrm>
        </p:spPr>
        <p:txBody>
          <a:bodyPr/>
          <a:lstStyle/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Артикуляционная гимнастика</a:t>
            </a:r>
          </a:p>
        </p:txBody>
      </p:sp>
      <p:sp>
        <p:nvSpPr>
          <p:cNvPr id="24579" name="Rectangle 4">
            <a:extLst>
              <a:ext uri="{FF2B5EF4-FFF2-40B4-BE49-F238E27FC236}">
                <a16:creationId xmlns:a16="http://schemas.microsoft.com/office/drawing/2014/main" id="{053B8C5A-1969-485B-BFB1-81ED8D5119E6}"/>
              </a:ext>
            </a:extLst>
          </p:cNvPr>
          <p:cNvSpPr>
            <a:spLocks noGrp="1" noRot="1"/>
          </p:cNvSpPr>
          <p:nvPr>
            <p:ph type="body" sz="half" idx="1"/>
          </p:nvPr>
        </p:nvSpPr>
        <p:spPr>
          <a:xfrm>
            <a:off x="0" y="2852738"/>
            <a:ext cx="3995738" cy="3414712"/>
          </a:xfrm>
        </p:spPr>
        <p:txBody>
          <a:bodyPr/>
          <a:lstStyle/>
          <a:p>
            <a:pPr eaLnBrk="1" hangingPunct="1"/>
            <a:r>
              <a:rPr lang="ru-RU" altLang="ru-RU" sz="2800" b="1" i="1"/>
              <a:t>Р-Р-Р</a:t>
            </a:r>
            <a:r>
              <a:rPr lang="ru-RU" altLang="ru-RU" sz="2800" b="1"/>
              <a:t> – работает двигатель у самолета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427E7651-75CF-4138-A3F5-509C1A39A7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7" y="3048025"/>
            <a:ext cx="5248325" cy="2952182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3DC28E2-7D34-4CB8-9924-4177D0CFB9F3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827088" y="908050"/>
            <a:ext cx="7985125" cy="623888"/>
          </a:xfrm>
        </p:spPr>
        <p:txBody>
          <a:bodyPr/>
          <a:lstStyle/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Практический и словесный методы </a:t>
            </a:r>
          </a:p>
        </p:txBody>
      </p:sp>
      <p:sp>
        <p:nvSpPr>
          <p:cNvPr id="47113" name="Rectangle 9">
            <a:extLst>
              <a:ext uri="{FF2B5EF4-FFF2-40B4-BE49-F238E27FC236}">
                <a16:creationId xmlns:a16="http://schemas.microsoft.com/office/drawing/2014/main" id="{F77FD3A3-8A74-4E1F-8D88-D5642906A901}"/>
              </a:ext>
            </a:extLst>
          </p:cNvPr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0" y="5157788"/>
            <a:ext cx="9144000" cy="17002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дает каждому ребенку свечку в руку.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Объясняет, что нужно пройти по узкой тропе так чтобы свечи не погасли.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6FC19B3-6191-4E0A-BDED-8E277E4D8964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898" y="2743994"/>
            <a:ext cx="3795889" cy="2135188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0F7DA8E6-AE96-411B-A93A-E7C60E613AD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43994"/>
            <a:ext cx="3795889" cy="2135188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978BD6D-BE8D-4E04-B2B9-CAB910392694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1547813" y="765175"/>
            <a:ext cx="7264400" cy="788988"/>
          </a:xfrm>
        </p:spPr>
        <p:txBody>
          <a:bodyPr/>
          <a:lstStyle/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Помощь воспитателя</a:t>
            </a:r>
          </a:p>
        </p:txBody>
      </p:sp>
      <p:sp>
        <p:nvSpPr>
          <p:cNvPr id="26627" name="Rectangle 4">
            <a:extLst>
              <a:ext uri="{FF2B5EF4-FFF2-40B4-BE49-F238E27FC236}">
                <a16:creationId xmlns:a16="http://schemas.microsoft.com/office/drawing/2014/main" id="{3396745F-91C2-42F1-90ED-AD6CCB4147BF}"/>
              </a:ext>
            </a:extLst>
          </p:cNvPr>
          <p:cNvSpPr>
            <a:spLocks noGrp="1" noRot="1"/>
          </p:cNvSpPr>
          <p:nvPr>
            <p:ph type="body" sz="half" idx="1"/>
          </p:nvPr>
        </p:nvSpPr>
        <p:spPr>
          <a:xfrm>
            <a:off x="323850" y="3213100"/>
            <a:ext cx="3838575" cy="3054350"/>
          </a:xfrm>
        </p:spPr>
        <p:txBody>
          <a:bodyPr/>
          <a:lstStyle/>
          <a:p>
            <a:pPr eaLnBrk="1" hangingPunct="1"/>
            <a:r>
              <a:rPr lang="ru-RU" altLang="ru-RU" sz="2800" b="1"/>
              <a:t>Пояснения</a:t>
            </a:r>
          </a:p>
          <a:p>
            <a:pPr eaLnBrk="1" hangingPunct="1"/>
            <a:r>
              <a:rPr lang="ru-RU" altLang="ru-RU" sz="2800" b="1"/>
              <a:t>Указания</a:t>
            </a:r>
          </a:p>
          <a:p>
            <a:pPr eaLnBrk="1" hangingPunct="1"/>
            <a:r>
              <a:rPr lang="ru-RU" altLang="ru-RU" sz="2800" b="1"/>
              <a:t>Индивидуальный показ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2D9472AE-E662-41B4-B440-5B61A6D8D8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08176"/>
            <a:ext cx="4194175" cy="2359223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D77906C-46A0-425C-8868-3FCE81B99F82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684213" y="1052513"/>
            <a:ext cx="7577137" cy="792162"/>
          </a:xfrm>
        </p:spPr>
        <p:txBody>
          <a:bodyPr/>
          <a:lstStyle/>
          <a:p>
            <a:pPr algn="ctr" eaLnBrk="1" hangingPunct="1"/>
            <a:r>
              <a:rPr lang="ru-RU" altLang="ru-RU" sz="4000">
                <a:solidFill>
                  <a:schemeClr val="bg1"/>
                </a:solidFill>
              </a:rPr>
              <a:t>Практический и словесный методы</a:t>
            </a:r>
          </a:p>
        </p:txBody>
      </p:sp>
      <p:sp>
        <p:nvSpPr>
          <p:cNvPr id="27651" name="Rectangle 4">
            <a:extLst>
              <a:ext uri="{FF2B5EF4-FFF2-40B4-BE49-F238E27FC236}">
                <a16:creationId xmlns:a16="http://schemas.microsoft.com/office/drawing/2014/main" id="{363DE8F2-A5EE-4D9B-AE23-21F989432D44}"/>
              </a:ext>
            </a:extLst>
          </p:cNvPr>
          <p:cNvSpPr>
            <a:spLocks noGrp="1" noRot="1"/>
          </p:cNvSpPr>
          <p:nvPr>
            <p:ph type="body" sz="half" idx="1"/>
          </p:nvPr>
        </p:nvSpPr>
        <p:spPr>
          <a:xfrm>
            <a:off x="0" y="2492375"/>
            <a:ext cx="3622675" cy="3559175"/>
          </a:xfrm>
        </p:spPr>
        <p:txBody>
          <a:bodyPr/>
          <a:lstStyle/>
          <a:p>
            <a:pPr eaLnBrk="1" hangingPunct="1"/>
            <a:r>
              <a:rPr lang="ru-RU" altLang="ru-RU" sz="2800" b="1"/>
              <a:t>Дети спасают щенка и приглашают его полетать на самолете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57446843-8CDF-408A-9BF2-A98CB34678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529" y="2218966"/>
            <a:ext cx="3943372" cy="2218146"/>
          </a:xfrm>
          <a:ln w="889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E2A4AE-B456-47FF-B2C1-36AEC165F9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36" y="4654763"/>
            <a:ext cx="3916865" cy="22032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164</TotalTime>
  <Words>150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 3</vt:lpstr>
      <vt:lpstr>Calibri</vt:lpstr>
      <vt:lpstr>Ион (конференц-зал)</vt:lpstr>
      <vt:lpstr>Презентация НОД в первой младшей группе Область «Познание» Тема: «Ходьба по линии»</vt:lpstr>
      <vt:lpstr>Программное содержание</vt:lpstr>
      <vt:lpstr>Материал</vt:lpstr>
      <vt:lpstr>Вводная часть – сюрпризный момент</vt:lpstr>
      <vt:lpstr>Словесный и практический метод</vt:lpstr>
      <vt:lpstr>Артикуляционная гимнастика</vt:lpstr>
      <vt:lpstr>Практический и словесный методы </vt:lpstr>
      <vt:lpstr>Помощь воспитателя</vt:lpstr>
      <vt:lpstr>Практический и словесный методы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развитию речи в средней группе. Тема: «У солнышка в гостях»</dc:title>
  <dc:creator>Татьяна</dc:creator>
  <cp:lastModifiedBy>Юлия</cp:lastModifiedBy>
  <cp:revision>14</cp:revision>
  <dcterms:created xsi:type="dcterms:W3CDTF">2011-12-19T11:20:26Z</dcterms:created>
  <dcterms:modified xsi:type="dcterms:W3CDTF">2018-03-01T19:27:40Z</dcterms:modified>
</cp:coreProperties>
</file>