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3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72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F134-268C-47A3-9CDB-2DDE8CB94C01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07D7-6752-44BE-BA9A-BAD62A8B9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880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F134-268C-47A3-9CDB-2DDE8CB94C01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07D7-6752-44BE-BA9A-BAD62A8B9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454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F134-268C-47A3-9CDB-2DDE8CB94C01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07D7-6752-44BE-BA9A-BAD62A8B9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089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F134-268C-47A3-9CDB-2DDE8CB94C01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07D7-6752-44BE-BA9A-BAD62A8B9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40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F134-268C-47A3-9CDB-2DDE8CB94C01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07D7-6752-44BE-BA9A-BAD62A8B9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559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F134-268C-47A3-9CDB-2DDE8CB94C01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07D7-6752-44BE-BA9A-BAD62A8B9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391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F134-268C-47A3-9CDB-2DDE8CB94C01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07D7-6752-44BE-BA9A-BAD62A8B9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899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F134-268C-47A3-9CDB-2DDE8CB94C01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07D7-6752-44BE-BA9A-BAD62A8B9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158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F134-268C-47A3-9CDB-2DDE8CB94C01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07D7-6752-44BE-BA9A-BAD62A8B9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942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F134-268C-47A3-9CDB-2DDE8CB94C01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07D7-6752-44BE-BA9A-BAD62A8B9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679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F134-268C-47A3-9CDB-2DDE8CB94C01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07D7-6752-44BE-BA9A-BAD62A8B9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147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BF134-268C-47A3-9CDB-2DDE8CB94C01}" type="datetimeFigureOut">
              <a:rPr lang="ru-RU" smtClean="0"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807D7-6752-44BE-BA9A-BAD62A8B9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74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69308" y="1874982"/>
            <a:ext cx="7647709" cy="2265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07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Экскурсия как форма организации обучения детей дошкольного возраста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712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57382" y="498765"/>
            <a:ext cx="10538691" cy="5550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375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Послеэкскурсионная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375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(расширение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уточнение,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систематизация знаний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упрочение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чувств и отношений,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зародившихся на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экскурсии)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Оформление материалов, принесенных с экскурсии. Эго могут быть шишки, желуди, камни и др.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бращение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художественным произведениям (книга, музыка, песни, репродукции, предметы декоративно-прикладного искусства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уголке книги (оформление альбомов «Наш город», «Наш парк», «Кто живет в лесу», «Как трудятся люди нашего города» и др.), в уголке природы (изготовление макетов, коллекций, гербариев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 (режиссерских, дидактических, сюжетно-ролевых и т. п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Обобщающие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беседы, которые проводятся по завершении блока образовательной работы по определенной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тематике</a:t>
            </a:r>
          </a:p>
          <a:p>
            <a:pPr lvl="0" algn="just"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SzPts val="1000"/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Через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2-3 дня после экскурсии воспитатель организует деятельность детей с использованием раздаточного материала (рисование, лепку, дидактические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игры),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литературы, заслушивает рассказы детей о том, где они были и что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видели,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заключении проводится обобщающая беседа. Планируя беседу после экскурсии, воспитатель должен подготовить такие вопросы, чтобы в памяти детей восстановить весь ход экскурсии, подчеркнуть наиболее важные в образовательном и воспитательном отношении моменты, подвести их к связи между явлениями.</a:t>
            </a:r>
          </a:p>
          <a:p>
            <a:pPr lvl="0" algn="just"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039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80655" y="1348508"/>
            <a:ext cx="10187709" cy="4021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375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Экскурсии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одна из трудоемких и сложных форм обучения и воспитания. 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375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Преимущество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экскурсий в том, что они позволяют в естественной обстановке познакомить детей с различными объектами, способствуют развитию наблюдательности, возникновению интереса к природе, родному городу, краю. Велика роль экскурсий и в эстетическом воспитании детей. Красота природы, картин вызывает глубокие переживания, способствует развитию эстетических чувств.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390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293091" y="1126836"/>
            <a:ext cx="10076872" cy="4021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по теме: </a:t>
            </a:r>
          </a:p>
          <a:p>
            <a:pPr algn="ctr">
              <a:lnSpc>
                <a:spcPct val="150000"/>
              </a:lnSpc>
            </a:pPr>
            <a:endParaRPr lang="ru-RU" sz="2400" b="1" dirty="0" smtClean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1. Дайте определение понятию экскурсия и по каким признакам она подразделяется? </a:t>
            </a:r>
            <a:endParaRPr lang="ru-RU" sz="2400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375"/>
              </a:spcAft>
            </a:pPr>
            <a:r>
              <a:rPr lang="ru-RU" sz="2400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Перечислите группы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ематических экскурсий?</a:t>
            </a:r>
            <a:endParaRPr lang="ru-RU" sz="2400" dirty="0" smtClean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3. Постановка и решение комплекса задач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разработке экскурсии </a:t>
            </a:r>
            <a:endParaRPr lang="ru-RU" sz="2400" dirty="0" smtClean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4. Перечислите и охарактеризуйте структурные части экскурсии?</a:t>
            </a:r>
            <a:endParaRPr lang="ru-RU" sz="2400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222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80655" y="1348508"/>
            <a:ext cx="10187709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375"/>
              </a:spcAft>
            </a:pP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38909" y="1237672"/>
            <a:ext cx="10815782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рекомендованной литературы</a:t>
            </a: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Амосова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М.Н. Виртуальные экскурсии как средство речевого развития старших дошкольников / М. Н. Амосова //Дошкольная педагогика. - 2017. - № 1, - с.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10–11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Глушанок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Ю Т. Практика Экскурсионной деятельности / Ю.Т.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Глушанок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Н.М.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Хуусконен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СПб.: Герда, 2018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Кулаев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К.В. Экскурсионная деятельность: теоретические и методологические основы / К.В.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Кулаев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М.: Турист, 2018.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Нифонтова С.Н.,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Гаштова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О.А., Жук Л.Н. Цикл развивающих целевых и тематических экскурсий для детей 4-7 лет. Учебно-методическое пособие. - СПб.: ООО «Издательство «Детство -пресс»». - 2010. - 96 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Шварева Н. В., Третьякова Н. И. Особенности экскурсий как формы обучения дошкольников в детском саду // Научно-методический электронный журнал «Концепт». – 2016. – Т. 46. – С. 434–438.</a:t>
            </a:r>
          </a:p>
        </p:txBody>
      </p:sp>
    </p:spTree>
    <p:extLst>
      <p:ext uri="{BB962C8B-B14F-4D97-AF65-F5344CB8AC3E}">
        <p14:creationId xmlns:p14="http://schemas.microsoft.com/office/powerpoint/2010/main" val="595053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100344" y="2967335"/>
            <a:ext cx="599132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190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89891" y="729673"/>
            <a:ext cx="1025236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375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Экскурсия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важная форма организации обучения в детском саду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50000"/>
              </a:lnSpc>
              <a:spcAft>
                <a:spcPts val="375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Экскурсии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это особый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 занятий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который знакомит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с природными, культурными объектами, с деятельностью взрослых. </a:t>
            </a:r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375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Основное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значение экскурсий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формирование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детей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конкретных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представлений и впечатлений об окружающей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жизни; познание мира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всем его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многообразии и развитии; наблюдение взаимной связи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явлений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375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В познании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окружающего мира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огромную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роль играет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эмоциональная сторона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необходимый компонент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каждой экскурсии. Экскурсоводу (в нашем случае воспитатель) важно добиться от детей сопереживания, а не только наблюдения и слушания. Увиденное и услышанное должно вызывать у детей ответные чувства: восхищения, возмущения, радости от услышанного и др.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604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01964" y="489527"/>
            <a:ext cx="10741891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75"/>
              </a:spcAft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Экскурсии подразделяются по следующим признакам: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SzPts val="1000"/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содержанию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SzPts val="1000"/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составу участников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SzPts val="1000"/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месту проведения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SzPts val="1000"/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способу передвижения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SzPts val="1000"/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форме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lvl="0" algn="just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</a:p>
          <a:p>
            <a:pPr algn="just">
              <a:spcAft>
                <a:spcPts val="375"/>
              </a:spcAft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содержанию экскурсии делятся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 и обзорные.</a:t>
            </a:r>
          </a:p>
          <a:p>
            <a:pPr algn="just">
              <a:spcAft>
                <a:spcPts val="375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Тематические 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экскурсии разделяют </a:t>
            </a:r>
            <a:r>
              <a:rPr lang="ru-RU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группы:</a:t>
            </a:r>
            <a:endParaRPr lang="ru-RU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Исторические, в которых освещается конкретный период истории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края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Военно-исторические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т.е. экскурсии по памятным местам военных событий и в военно-исторические и мемориальные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музеи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Производственные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которые раскрывают историю предприятия, показывают его достижения, производственный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Природоведческие - по экологической тематике, к уникальным памятникам природы, в отделы природы краеведческого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музея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Искусствоведческие экскурсии рассказывают о творчестве композиторов, художников.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Литературные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Архитектурно-градостроительные - с показом памятников архитектуры, знакомящие с планировкой и застройкой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города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SzPts val="1000"/>
              <a:tabLst>
                <a:tab pos="457200" algn="l"/>
              </a:tabLst>
            </a:pPr>
            <a:endParaRPr lang="ru-RU" dirty="0"/>
          </a:p>
          <a:p>
            <a:pPr lvl="0" algn="just">
              <a:lnSpc>
                <a:spcPct val="150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705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83492" y="581891"/>
            <a:ext cx="10815782" cy="5596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375"/>
              </a:spcAft>
            </a:pP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Главным 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подготовке и проведении экскурсии является образовательный и возрастной уровень ее участников.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Важно, чтобы сведения, сообщаемые экскурсоводом, не были общеизвестными, иначе к ним быстро пропадет интерес. Но и нельзя, чтобы они были слишком оторваны от знаний детей. Новые сведения должны ложиться на почву знаний, сформированную предыдущим жизненным опытом детей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375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По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месту проведения экскурсии подразделяются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на: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Городские (обзорные и тематические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Заочные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(видеосюжеты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Загородные (автобусные и пешеходные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Музейные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375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Музейные экскурсии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самые распространенные экскурсий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Музей приобщает ребенка к миру общечеловеческих ценностей, к истории, формирует художественный вкус.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Введение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ребенка в мир искусства, формирование у него художественной культуры в условиях социокультурной среды музеев, понимания языка искусства – эти и другие задачи должны решать воспитатели детских садов.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879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236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69817" y="1895247"/>
            <a:ext cx="97720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75"/>
              </a:spcAft>
            </a:pP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75855" y="452582"/>
            <a:ext cx="10621818" cy="91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375"/>
              </a:spcAft>
            </a:pP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375"/>
              </a:spcAft>
            </a:pP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1965" y="581892"/>
            <a:ext cx="10788072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75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По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способу передвижения экскурсии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делятся:</a:t>
            </a:r>
          </a:p>
          <a:p>
            <a:pPr marL="285750" indent="-285750" algn="just"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пешеходные</a:t>
            </a:r>
          </a:p>
          <a:p>
            <a:pPr marL="285750" indent="-285750" algn="just"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транспортные 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комбинированные</a:t>
            </a:r>
          </a:p>
          <a:p>
            <a:pPr algn="just">
              <a:spcAft>
                <a:spcPts val="375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Пешеходные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экскурсии дают возможность ее участникам глубже изучить, исследовать объекты, почувствовать себя участниками событий, о которых рассказывает экскурсовод. Длина пешеходных экскурсий составляет обычно 2 – 6 км. Продолжительность пути до выбранного места (в одну сторону) не должна превышать в средней группе 30 мин, в старшей и подготовительной к школе группах – 40 – 50 мин. При этом следует учитывать особенности дороги, состояние погоды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Aft>
                <a:spcPts val="375"/>
              </a:spcAf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 проведения экскурсии подразделяются следующим образом: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Обычные экскурсии (обзорные и тематические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помощью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учебных экскурсий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краеведческий принцип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(использование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местного географического материала при изучении различных тем в ознакомлении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окружающим).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Экскурсии-прогулки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(природоведческие экскурсии)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отдыхом на природе, например, по территории детского сада, близлежащих скверов и парков. В этом виде экскурсий самостоятельное общение детей с объектами показа занимает больше времени, чем в каких-либо других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127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25624" y="878889"/>
            <a:ext cx="10484528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75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организации и проведении экскурсии необходимо помнить, большое количество даже интересной информации приводит к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кризисам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внимания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(ослабление внимания):</a:t>
            </a:r>
          </a:p>
          <a:p>
            <a:pPr marL="342900" indent="-342900" algn="just"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Первый наступает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14 – 18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минуте </a:t>
            </a:r>
          </a:p>
          <a:p>
            <a:pPr marL="342900" indent="-342900" algn="just"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торой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через 11 – 14 минут после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первого</a:t>
            </a:r>
          </a:p>
          <a:p>
            <a:pPr marL="342900" indent="-342900" algn="just"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ретий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через 9-11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минут </a:t>
            </a:r>
          </a:p>
          <a:p>
            <a:pPr marL="342900" indent="-342900" algn="just"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етвертый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через 8-9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минут.</a:t>
            </a:r>
          </a:p>
          <a:p>
            <a:pPr algn="just">
              <a:spcAft>
                <a:spcPts val="375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нтервалы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между кризисами внимания следуют каждые 4-5 минут.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375"/>
              </a:spcAft>
            </a:pPr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375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методические приемы проведения экскурсий: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Элемент ритуала (в экскурсиях на военно-историческую тематику);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Исследования (выполнение простых исследовательских заданий, результаты которых подтверждают сказанное экскурсоводом (создание альбома «Наша армия родная»);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 (прочитать текст на мемориальной доске, сравнить форму иголок у пихты и ели и т.д.);</a:t>
            </a: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17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38909" y="581890"/>
            <a:ext cx="1071328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Разработка экскурсий подразумевает постановку 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решение комплекса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 воспитательного, образовательного и развивающего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характера: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ообщение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воспитателем цели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(детям говорят куда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пойдут, зачем, что узнают, что нужно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собрать)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Объяснение правил поведения на экскурсии (дисциплина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внимательность, напомнить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культурного и безопасного поведения 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улице)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Одежда детей (должна быть удобной,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погодой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сезоном)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детей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подготовке экскурсионного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 и снаряжения (способствует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возбуждению у них интереса к предстоящей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маршрута, структуры и методов экскурсии.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Углубление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представлений, полученных 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(осуществление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повседневной жизни: в изобразительной деятельности, конструировании, рассказах, труде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роводится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итоговая беседа.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Экскурсии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в средней и старшей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группах, и могут проводиться за пределами детского сада.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второй младшей группе экскурсии проводятся внутри дошкольного учреждения,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участка.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 экскурсий определено программой, по которой работает дошкольная организация.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570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75855" y="424873"/>
            <a:ext cx="10695709" cy="5888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375"/>
              </a:spcAft>
            </a:pPr>
            <a:r>
              <a:rPr lang="ru-RU" sz="2000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Экскурсия </a:t>
            </a:r>
            <a:r>
              <a:rPr lang="ru-RU" sz="20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имеет определенные структурные </a:t>
            </a:r>
            <a:r>
              <a:rPr lang="ru-RU" sz="2000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части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этап, ход экскурсии, последующая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послеэкскурсионная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работа.</a:t>
            </a:r>
          </a:p>
          <a:p>
            <a:pPr algn="ctr">
              <a:lnSpc>
                <a:spcPct val="150000"/>
              </a:lnSpc>
              <a:spcAft>
                <a:spcPts val="375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одготовительный этап </a:t>
            </a:r>
          </a:p>
          <a:p>
            <a:pPr algn="ctr">
              <a:lnSpc>
                <a:spcPct val="150000"/>
              </a:lnSpc>
              <a:spcAft>
                <a:spcPts val="375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(подготовка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 и подготовка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детей)</a:t>
            </a:r>
          </a:p>
          <a:p>
            <a:pPr marL="285750" indent="-285750" algn="just">
              <a:lnSpc>
                <a:spcPct val="150000"/>
              </a:lnSpc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(при календарном планировании образовательной работы) намечает тему экскурсии, определяет ее программное содержание, сроки проведения.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Накануне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осматривает место, куда планируется повести детей, знакомится с состоянием объектов, уточняет объем знаний для усвоения, формулирует примерные вопросы, продумывает содержание пояснений, подбирает фрагменты из стихотворений, пословицы и поговорки.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организационных вопросов: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 маршрутом вести детей, где их разместить для наблюдения, отдыха, игр.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848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01964" y="406401"/>
            <a:ext cx="10594109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(использование различных методов обучения, но ведущим является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детей 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объектом в целом.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Непосредственное восприятие объекта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(усиливается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художественным словом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педагог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кто-то из детей читает стихотворение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отрывок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Целостное восприятие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явления (подведение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к его анализу  для углубленного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познания).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анализу  объекта для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углубленного познания (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спользование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вопросов разного типа: нацеливающих внимание, требующие констатации фактов (как называется, какие части, какими обладает качествами, особенностями); активизирующие мышление, требующие сравнения, сопоставления, различения, обобщения (для установления связей, отношений); стимулирующие деятельность воображения, побуждающие к творческому мышлению, к выводам, суждениям.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Пояснения на экскурсии должны касаться того, что дети непосредственно воспринимают, и быть краткими, точными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некоторых экскурсиях основным методом обучения становится беседа, например, с представителем профессии, с которой знакомят детей (работник почты, повар, продавец, др.). Педагог заранее готовит такую беседу.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1958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1544</Words>
  <Application>Microsoft Office PowerPoint</Application>
  <PresentationFormat>Широкоэкранный</PresentationFormat>
  <Paragraphs>99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27</cp:revision>
  <dcterms:created xsi:type="dcterms:W3CDTF">2023-04-08T07:38:31Z</dcterms:created>
  <dcterms:modified xsi:type="dcterms:W3CDTF">2023-04-08T11:57:25Z</dcterms:modified>
</cp:coreProperties>
</file>