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65" r:id="rId2"/>
    <p:sldId id="256" r:id="rId3"/>
    <p:sldId id="259" r:id="rId4"/>
    <p:sldId id="284" r:id="rId5"/>
    <p:sldId id="260" r:id="rId6"/>
    <p:sldId id="261" r:id="rId7"/>
    <p:sldId id="262" r:id="rId8"/>
    <p:sldId id="263" r:id="rId9"/>
    <p:sldId id="283" r:id="rId10"/>
    <p:sldId id="266" r:id="rId11"/>
    <p:sldId id="267" r:id="rId12"/>
    <p:sldId id="269" r:id="rId13"/>
    <p:sldId id="286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7" r:id="rId22"/>
    <p:sldId id="280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222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508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384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763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407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525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54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341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70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66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6EA28-943C-45BB-8E95-7A3C1134627D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4A9AB-5937-4E02-85D7-FBA61A9C3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9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400" y="203200"/>
            <a:ext cx="11466286" cy="1190171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ЛИТЕРАТУРНАЯ ГОСТИНАЯ </a:t>
            </a:r>
            <a:endParaRPr lang="ru-RU" sz="4800" dirty="0">
              <a:solidFill>
                <a:srgbClr val="FF0000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1266" name="Picture 2" descr="https://avatars.mds.yandex.net/i?id=ccaf40c8e67c7a77bd721600be5ac4f2ffdb669d-540641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1100253"/>
            <a:ext cx="11611429" cy="548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5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782329.selcdn.ru/leonardo/uploadsForSiteId/117237/texteditor/cab42c6b-b42f-4d8e-9ed2-ee13a8e4177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7" y="232229"/>
            <a:ext cx="11800114" cy="637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12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hareslide.ru/img/thumbs/b5620d47f1221845f98a4f4d7d435a47-800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2508"/>
            <a:ext cx="11637818" cy="626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00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yarwiki.ru/uploaded/7/d/7da292fdba9dda31c67137aa41b1967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5" y="221673"/>
            <a:ext cx="11055927" cy="648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myslide.ru/documents_2/fcb4c61cc1c3bc0dfcee07b3f0752f08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82" y="106680"/>
            <a:ext cx="9088582" cy="664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970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cf2.ppt-online.org/files2/slide/n/NUrnzSmMOj6DFIE8uG9BkJZfiy27CWP3bRwQ1sX4o/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3" y="1"/>
            <a:ext cx="115098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9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6455228" y="206828"/>
            <a:ext cx="5533572" cy="7006772"/>
          </a:xfrm>
        </p:spPr>
        <p:txBody>
          <a:bodyPr>
            <a:normAutofit/>
          </a:bodyPr>
          <a:lstStyle/>
          <a:p>
            <a:pPr>
              <a:lnSpc>
                <a:spcPts val="1800"/>
              </a:lnSpc>
              <a:spcAft>
                <a:spcPts val="1050"/>
              </a:spcAft>
            </a:pPr>
            <a:r>
              <a:rPr lang="ru-RU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Николай Алексеевич Некрасов истинно любил Родину. Его также волновала жизнь и быт крестьян. Важное место в поэзии занимает тема красота природы в России. В стихах поэта природа оживает. У нее как будто есть душа.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1050"/>
              </a:spcAft>
            </a:pPr>
            <a:r>
              <a:rPr lang="ru-RU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стихотворение «Весна» смотря на красоту оживляющей природы, поэт тоже надеяться на положительные перемены в жизни. Н.А. Некрасов соединяет весну в природе с весной в душе человека. Людям надо брать пример у природы. Всему в жизни свое время. Переживать неприятности и трудности долго не стоит. Весна приходит, обновляет не только природу, но и внутренний мир человека.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https://avatars.mds.yandex.net/i?id=b6c1faacd21bb906f7fd5998f14af9ad0ed913a8-818576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206829"/>
            <a:ext cx="5689600" cy="644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47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70171" y="435430"/>
            <a:ext cx="564605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описании быта и человеческих взаимоотношений, для более яркого выражения и представления описываемой картины, автор часто использует описание природы, пейзажа. Это придает создаваемой картине особенную яркость и своеобразный колорит.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avatars.mds.yandex.net/i?id=1e2bf1bc12366cc964564ec74c15ee3c03e11e02-472331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6114"/>
            <a:ext cx="5795282" cy="624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69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27058" y="309587"/>
            <a:ext cx="5864941" cy="6085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Некрасов безумно красиво умел описывать природу, как будто растворялся в её прелести, красоте. Его стихи очень красивые. Состоит стихотворение из трёх четверостиший, в каждом из которых он описывает необыкновенную зимнюю красоту, снегирей на ветках, так же автор описывает изрезанный лыжами снежок, и даже кошку, которая играет со снежинками, как с белыми мухами.</a:t>
            </a:r>
            <a:endParaRPr lang="ru-RU" sz="28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 descr="https://avatars.mds.yandex.net/i?id=cfa88a250a5f6df810453ea71ead65b511e44345-5653325-images-thumbs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0" r="50387"/>
          <a:stretch/>
        </p:blipFill>
        <p:spPr bwMode="auto">
          <a:xfrm>
            <a:off x="147484" y="309587"/>
            <a:ext cx="5810863" cy="625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3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i?id=2a0000017a07ae46733e04358fc6ebd3481c-435477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4" y="176981"/>
            <a:ext cx="5574891" cy="641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07626" y="176981"/>
            <a:ext cx="6484374" cy="6517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природы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Некрасов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применял либо для создания контраста с человеческой жизнью, либо для подтверждения собственных мыслей. Примером этого служит стихотворение «Перед дождем» 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самых первых строчек поэт нагнетает атмосферу, возникает ощущение приближения какой-то беды. Вся окружающая природа уподобляется человеку, предчувствующему надвигающуюся катастрофу («ель… стонет», «глухо шепчет… лес»). Облетающая листва и внезапное похолодание подчеркивают самые мрачные предчувствия. «Стая галок и ворон» панически мечется в сгустившемся полумраке.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67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73090" y="243512"/>
            <a:ext cx="685800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Идет-гудет Зеленый Шум*,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Шум, весенний шум!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Играючи, расходится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Вдруг ветер верховой: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Качнет кусты ольховые,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Поднимет пыль цветочную,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облако: все зелено,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воздух и вода!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Идет-гудет Зеленый Шум,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Шум, весенний шум!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Скромна моя хозяюшка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Патрикеевна,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Водой не замутит!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с ней беда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случилась,</a:t>
            </a: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лето жил я в Питере…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 сказала глупая,</a:t>
            </a:r>
          </a:p>
          <a:p>
            <a:pPr algn="just" fontAlgn="base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Типун ей на язык!</a:t>
            </a:r>
            <a:endParaRPr lang="ru-RU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i?id=c9386db9dfaf1a496a33a9cf0f335c1a649d6b88-688811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8" y="243512"/>
            <a:ext cx="5749637" cy="637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96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culture.ru/images/c7308343-990a-5d87-94aa-b3d1faad48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3" y="166255"/>
            <a:ext cx="11762509" cy="649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01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5literatura.net/datas/literatura/Biografija-N.A.Nekrasova/0015-015-Poslednie-gody-zhiz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61" y="235974"/>
            <a:ext cx="11547987" cy="6371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06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i?id=ec444688b57101a0de9b385b1acc49081380c7fb-5268512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560" y="259080"/>
            <a:ext cx="8915400" cy="649224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6363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avatars.mds.yandex.net/i?id=886c5e577259a7e7750aef65c229f83fc3600804-817298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69" y="265471"/>
            <a:ext cx="11636476" cy="631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25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d5af0e/3d/8f/04f190055509f3a0d839f8e9d476cc90b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1" y="193964"/>
            <a:ext cx="11748653" cy="644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85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hareslide.ru/img/thumbs/dfef835b38b97dece766b7c2ac4e3673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28" y="277092"/>
            <a:ext cx="11194472" cy="637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322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d.multiurok.ru/html/2017/01/09/s_5873b0dbc910f/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21" y="205838"/>
            <a:ext cx="11567885" cy="618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63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prostudenta.ru/wp-content/auploads/962241/otryvok_stiha_rodi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00" y="319313"/>
            <a:ext cx="12293600" cy="734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1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fsd.kopilkaurokov.ru/up/html/2017/01/06/k_586fe8426dbdf/img_user_file_586fe842ca0a7_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114"/>
            <a:ext cx="12090400" cy="661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12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cf.ppt-online.org/files/slide/q/q6sUQhruGljYDW0A3BSN1XvRcEaTHCbPoJKLx4/slide-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9" y="174171"/>
            <a:ext cx="11872685" cy="657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08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s://fsd.multiurok.ru/html/2022/10/08/s_6340beee61304/phpz8xHNU_konspekt_html_b8641f7dc9a01bc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13" y="232229"/>
            <a:ext cx="11640457" cy="631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89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760</TotalTime>
  <Words>310</Words>
  <Application>Microsoft Office PowerPoint</Application>
  <PresentationFormat>Широкоэкранный</PresentationFormat>
  <Paragraphs>24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Franklin Gothic Medium</vt:lpstr>
      <vt:lpstr>Helvetica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 Алексеевич Некрасов</dc:title>
  <dc:creator>Пользователь Windows</dc:creator>
  <cp:lastModifiedBy>Пользователь Windows</cp:lastModifiedBy>
  <cp:revision>41</cp:revision>
  <dcterms:created xsi:type="dcterms:W3CDTF">2023-03-17T06:52:43Z</dcterms:created>
  <dcterms:modified xsi:type="dcterms:W3CDTF">2023-04-06T09:37:15Z</dcterms:modified>
</cp:coreProperties>
</file>