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4" y="2514601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4" y="4777381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1" y="4323812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452954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12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86889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994691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2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64682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137803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7995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419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3" y="627407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7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37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11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99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4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730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4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30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5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4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5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647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0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90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4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156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8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5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4" y="6135810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4" y="787784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206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9B1A23-5457-49EC-A67E-21F1696A93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6167" y="830627"/>
            <a:ext cx="9057545" cy="2598373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Презентация НОД в первой младшей группе</a:t>
            </a:r>
            <a:b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Область «Художественно – продуктивная деятельность»</a:t>
            </a:r>
            <a:b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Тема: «Что я маме подарю?»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1774AC-1FC6-40B4-9F26-918CD917F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0206" y="4129955"/>
            <a:ext cx="7315200" cy="1581732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2800" dirty="0">
                <a:solidFill>
                  <a:schemeClr val="tx1"/>
                </a:solidFill>
                <a:latin typeface="Constantia" panose="02030602050306030303" pitchFamily="18" charset="0"/>
              </a:rPr>
              <a:t>Воспитатель МАДОУ ЦРР д/с №111</a:t>
            </a:r>
          </a:p>
          <a:p>
            <a:pPr algn="r">
              <a:lnSpc>
                <a:spcPct val="100000"/>
              </a:lnSpc>
            </a:pPr>
            <a:r>
              <a:rPr lang="ru-RU" sz="2800" dirty="0">
                <a:solidFill>
                  <a:schemeClr val="tx1"/>
                </a:solidFill>
                <a:latin typeface="Constantia" panose="02030602050306030303" pitchFamily="18" charset="0"/>
              </a:rPr>
              <a:t>Малолетка Татьяна Викторовна</a:t>
            </a:r>
          </a:p>
          <a:p>
            <a:pPr algn="r">
              <a:lnSpc>
                <a:spcPct val="100000"/>
              </a:lnSpc>
            </a:pPr>
            <a:r>
              <a:rPr lang="ru-RU" sz="2800" dirty="0">
                <a:solidFill>
                  <a:schemeClr val="tx1"/>
                </a:solidFill>
                <a:latin typeface="Constantia" panose="02030602050306030303" pitchFamily="18" charset="0"/>
              </a:rPr>
              <a:t>Город Калининград</a:t>
            </a:r>
          </a:p>
        </p:txBody>
      </p:sp>
    </p:spTree>
    <p:extLst>
      <p:ext uri="{BB962C8B-B14F-4D97-AF65-F5344CB8AC3E}">
        <p14:creationId xmlns:p14="http://schemas.microsoft.com/office/powerpoint/2010/main" val="906212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CC7E909-1873-4006-91A4-2B743EFA2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615" y="238540"/>
            <a:ext cx="10656473" cy="99391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b="1" dirty="0">
                <a:latin typeface="Constantia" panose="02030602050306030303" pitchFamily="18" charset="0"/>
              </a:rPr>
              <a:t>Рассматривают рисунки и рассказывают у кого какого цвета получилась чашечка для мамы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5CAE38-D094-4EA4-8B92-21CE94B733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132" y="1364973"/>
            <a:ext cx="4947479" cy="371060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F1A0A68-5D23-4CD2-9AE9-3B816090AB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91" y="2534477"/>
            <a:ext cx="5150679" cy="386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05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FC107-7834-4E98-8EE5-842D93CA9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0" y="873252"/>
            <a:ext cx="10566399" cy="861322"/>
          </a:xfrm>
        </p:spPr>
        <p:txBody>
          <a:bodyPr/>
          <a:lstStyle/>
          <a:p>
            <a:pPr algn="r"/>
            <a:r>
              <a:rPr lang="ru-RU" b="1" dirty="0">
                <a:latin typeface="Constantia" panose="02030602050306030303" pitchFamily="18" charset="0"/>
              </a:rPr>
              <a:t>Программное 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830492-4C97-4DFD-A342-F32A42F05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714" y="2475882"/>
            <a:ext cx="10566399" cy="2894403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onstantia" panose="02030602050306030303" pitchFamily="18" charset="0"/>
              </a:rPr>
              <a:t>Продолжать воспитывать доброе отношение к игровым изображениям, желание помогать</a:t>
            </a:r>
          </a:p>
          <a:p>
            <a:r>
              <a:rPr lang="ru-RU" sz="2800" dirty="0">
                <a:latin typeface="Constantia" panose="02030602050306030303" pitchFamily="18" charset="0"/>
              </a:rPr>
              <a:t>Учить правильно работать с изображенными материалами</a:t>
            </a:r>
          </a:p>
          <a:p>
            <a:r>
              <a:rPr lang="ru-RU" sz="2800" dirty="0">
                <a:latin typeface="Constantia" panose="02030602050306030303" pitchFamily="18" charset="0"/>
              </a:rPr>
              <a:t>Побуждать к смелым уверенным действиям с материалом (тычком и красками)</a:t>
            </a:r>
          </a:p>
        </p:txBody>
      </p:sp>
    </p:spTree>
    <p:extLst>
      <p:ext uri="{BB962C8B-B14F-4D97-AF65-F5344CB8AC3E}">
        <p14:creationId xmlns:p14="http://schemas.microsoft.com/office/powerpoint/2010/main" val="1541400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721349-3B58-4D58-A1D8-236A270A4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>
                <a:latin typeface="Constantia" panose="02030602050306030303" pitchFamily="18" charset="0"/>
              </a:rPr>
              <a:t>Материал: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4182C0-FD6A-416D-B9B1-895C0FEED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Constantia" panose="02030602050306030303" pitchFamily="18" charset="0"/>
              </a:rPr>
              <a:t>Краски</a:t>
            </a:r>
          </a:p>
          <a:p>
            <a:r>
              <a:rPr lang="ru-RU" sz="2400" b="1" dirty="0">
                <a:latin typeface="Constantia" panose="02030602050306030303" pitchFamily="18" charset="0"/>
              </a:rPr>
              <a:t>Тычки</a:t>
            </a:r>
          </a:p>
          <a:p>
            <a:r>
              <a:rPr lang="ru-RU" sz="2400" b="1" dirty="0">
                <a:latin typeface="Constantia" panose="02030602050306030303" pitchFamily="18" charset="0"/>
              </a:rPr>
              <a:t>Картинки с изображением чашки</a:t>
            </a:r>
          </a:p>
          <a:p>
            <a:r>
              <a:rPr lang="ru-RU" sz="2400" b="1" dirty="0">
                <a:latin typeface="Constantia" panose="02030602050306030303" pitchFamily="18" charset="0"/>
              </a:rPr>
              <a:t>чашечки</a:t>
            </a:r>
          </a:p>
        </p:txBody>
      </p:sp>
    </p:spTree>
    <p:extLst>
      <p:ext uri="{BB962C8B-B14F-4D97-AF65-F5344CB8AC3E}">
        <p14:creationId xmlns:p14="http://schemas.microsoft.com/office/powerpoint/2010/main" val="2904587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D23C06-D06B-4796-8172-8EAE9B254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812804"/>
          </a:xfrm>
        </p:spPr>
        <p:txBody>
          <a:bodyPr/>
          <a:lstStyle/>
          <a:p>
            <a:pPr algn="r"/>
            <a:r>
              <a:rPr lang="ru-RU" dirty="0"/>
              <a:t>Вводная часть – сюрпризный момент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F49ABB-1AD4-413C-9EC3-2B6AD79BD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777" y="2193332"/>
            <a:ext cx="4066298" cy="3777622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Constantia" panose="02030602050306030303" pitchFamily="18" charset="0"/>
              </a:rPr>
              <a:t>Воспитатель предлагает сделать для мамочки подарок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A4CE1B-BBD4-4686-AD9A-108C28D3A9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139" y="1908313"/>
            <a:ext cx="5274365" cy="395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07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959EBE-C681-473C-8F7B-9436CDDC0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966151"/>
          </a:xfrm>
        </p:spPr>
        <p:txBody>
          <a:bodyPr/>
          <a:lstStyle/>
          <a:p>
            <a:pPr algn="r"/>
            <a:r>
              <a:rPr lang="ru-RU" dirty="0">
                <a:latin typeface="Constantia" panose="02030602050306030303" pitchFamily="18" charset="0"/>
              </a:rPr>
              <a:t>Рассматривание картинок, игрушек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A1B947-A93B-4BD3-8BDB-56396DF0BB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140" y="1590261"/>
            <a:ext cx="4989445" cy="374208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14738C-8D6C-4EC3-BD9C-9F02D366B9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417" y="2491807"/>
            <a:ext cx="4989445" cy="37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2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F35254-5824-490D-A6BF-CF922A72D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>
                <a:latin typeface="Constantia" panose="02030602050306030303" pitchFamily="18" charset="0"/>
              </a:rPr>
              <a:t>Словесный и наглядный метод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DE52CF-F74A-4E57-BB02-40058AF8D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464" y="2024269"/>
            <a:ext cx="3506788" cy="397896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latin typeface="Constantia" panose="02030602050306030303" pitchFamily="18" charset="0"/>
              </a:rPr>
              <a:t>Воспитатель показывает детям краски, тычки и показывает как ими пользоваться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69B1073-986B-42D7-937C-5126DCA25F4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137" y="1596885"/>
            <a:ext cx="6444975" cy="483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9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318E4-9AAE-42E2-9CFC-EA8137E39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740864"/>
          </a:xfrm>
        </p:spPr>
        <p:txBody>
          <a:bodyPr/>
          <a:lstStyle/>
          <a:p>
            <a:pPr algn="r"/>
            <a:r>
              <a:rPr lang="ru-RU" b="1" dirty="0">
                <a:latin typeface="Constantia" panose="02030602050306030303" pitchFamily="18" charset="0"/>
              </a:rPr>
              <a:t>Практический и словесный методы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59FB46-8CDC-4906-8589-04B76575F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2224" y="1656522"/>
            <a:ext cx="9972389" cy="740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Constantia" panose="02030602050306030303" pitchFamily="18" charset="0"/>
              </a:rPr>
              <a:t>Воспитатель дает каждому ребенку краски и тычки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B8511C-8B3C-4B07-BD5B-C558681ACDF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653" y="2609419"/>
            <a:ext cx="4938647" cy="37039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F913B55-57CE-4F0D-A250-DE916776CA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279" y="2609419"/>
            <a:ext cx="4832628" cy="36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261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E558C0-38BB-4A13-9E8A-1E6BF9C09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833629"/>
          </a:xfrm>
        </p:spPr>
        <p:txBody>
          <a:bodyPr/>
          <a:lstStyle/>
          <a:p>
            <a:pPr algn="r"/>
            <a:r>
              <a:rPr lang="ru-RU" b="1" dirty="0">
                <a:latin typeface="Constantia" panose="02030602050306030303" pitchFamily="18" charset="0"/>
              </a:rPr>
              <a:t>Помощь воспитателя: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77200F-6D6C-4C26-BFD1-2E68FEF1C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1457739"/>
            <a:ext cx="8915400" cy="55659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dirty="0">
                <a:latin typeface="Constantia" panose="02030602050306030303" pitchFamily="18" charset="0"/>
              </a:rPr>
              <a:t>Пояснение, указание, индивидуальный подход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C89BC8-4EF2-47B2-A452-3D5554034BE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61" y="2133600"/>
            <a:ext cx="5300868" cy="397565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42A8F8-F291-4018-B7F1-1685725F05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272" y="2133600"/>
            <a:ext cx="5300868" cy="397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88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B87DC6-9E42-4E7D-B622-650A024E8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714360"/>
          </a:xfrm>
        </p:spPr>
        <p:txBody>
          <a:bodyPr/>
          <a:lstStyle/>
          <a:p>
            <a:pPr algn="r"/>
            <a:r>
              <a:rPr lang="ru-RU" b="1" dirty="0">
                <a:latin typeface="Constantia" panose="02030602050306030303" pitchFamily="18" charset="0"/>
              </a:rPr>
              <a:t>Практический и словесный метод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18CFAE-D20E-4A28-BFE5-57B598629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1247" y="1540189"/>
            <a:ext cx="8915400" cy="59341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dirty="0">
                <a:latin typeface="Constantia" panose="02030602050306030303" pitchFamily="18" charset="0"/>
              </a:rPr>
              <a:t>Дети самостоятельно раскрашивают рисунки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350B8C-90B0-43AC-BC3A-00347A927F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017" y="2221396"/>
            <a:ext cx="2849217" cy="21369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BB14FA-CFDB-43F6-936D-E2B34B7809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412" y="3429000"/>
            <a:ext cx="3697357" cy="277301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BC91A8E-F731-4F8A-90B3-A9AF4CA02A5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892" y="2335319"/>
            <a:ext cx="3560417" cy="26703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05DEF3E-7309-498D-8842-14E2DE7D2B2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883" y="4138894"/>
            <a:ext cx="2849217" cy="213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68497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</TotalTime>
  <Words>128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Constantia</vt:lpstr>
      <vt:lpstr>Wingdings 3</vt:lpstr>
      <vt:lpstr>Легкий дым</vt:lpstr>
      <vt:lpstr>Презентация НОД в первой младшей группе Область «Художественно – продуктивная деятельность» Тема: «Что я маме подарю?»</vt:lpstr>
      <vt:lpstr>Программное содержание</vt:lpstr>
      <vt:lpstr>Материал:</vt:lpstr>
      <vt:lpstr>Вводная часть – сюрпризный момент</vt:lpstr>
      <vt:lpstr>Рассматривание картинок, игрушек</vt:lpstr>
      <vt:lpstr>Словесный и наглядный метод</vt:lpstr>
      <vt:lpstr>Практический и словесный методы</vt:lpstr>
      <vt:lpstr>Помощь воспитателя:</vt:lpstr>
      <vt:lpstr>Практический и словесный метод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НОД в первой младшей группе Область «Художественно – продуктивная деятельность» Тема: «Что я маме подарю?»</dc:title>
  <dc:creator>Юлия</dc:creator>
  <cp:lastModifiedBy>Юлия</cp:lastModifiedBy>
  <cp:revision>6</cp:revision>
  <dcterms:created xsi:type="dcterms:W3CDTF">2018-03-02T20:17:06Z</dcterms:created>
  <dcterms:modified xsi:type="dcterms:W3CDTF">2018-03-02T21:05:57Z</dcterms:modified>
</cp:coreProperties>
</file>