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rgbClr val="FF3399">
                <a:alpha val="5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AC6CF-1858-4281-B640-ED81E47F2B4B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81FF5-0D04-402C-8EA2-26CE14270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Солнечная система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611560" y="1988840"/>
            <a:ext cx="7787208" cy="103915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STEAM –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ПРОЕКТ  ДЛЯ ДЕТЕЙ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СТАРШЕЙ ГРУППЫ (5-6 ЛЕТ)</a:t>
            </a:r>
          </a:p>
          <a:p>
            <a:pPr algn="ctr">
              <a:buNone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Группа № 5 « ЁЖИКИ 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 rot="10800000" flipV="1">
            <a:off x="4283968" y="5229200"/>
            <a:ext cx="468052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/>
              <a:t>Подготовили воспитатели:</a:t>
            </a:r>
            <a:endParaRPr lang="ru-RU" sz="2000" dirty="0" smtClean="0"/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Ибрагимова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Г. А.,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Сенина Ю.В</a:t>
            </a:r>
            <a:r>
              <a:rPr kumimoji="0" lang="ru-RU" sz="20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 </a:t>
            </a:r>
            <a:endParaRPr kumimoji="0" lang="ru-RU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ГБОУ Школа № 777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132856"/>
            <a:ext cx="8712968" cy="2764903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Создавать условия для развития интеллектуальных способностей детей</a:t>
            </a:r>
          </a:p>
          <a:p>
            <a:endParaRPr lang="ru-RU" sz="2800" dirty="0" smtClean="0"/>
          </a:p>
          <a:p>
            <a:r>
              <a:rPr lang="ru-RU" sz="2800" dirty="0" smtClean="0"/>
              <a:t>Формировать навыки работы в команде</a:t>
            </a:r>
          </a:p>
          <a:p>
            <a:endParaRPr lang="ru-RU" sz="2800" dirty="0" smtClean="0"/>
          </a:p>
          <a:p>
            <a:r>
              <a:rPr lang="ru-RU" sz="2800" dirty="0" smtClean="0"/>
              <a:t>Адаптировать детей к самостоятельной, творческой образовательной среде</a:t>
            </a:r>
          </a:p>
          <a:p>
            <a:endParaRPr lang="ru-RU" sz="2800" dirty="0" smtClean="0"/>
          </a:p>
          <a:p>
            <a:r>
              <a:rPr lang="ru-RU" sz="2800" dirty="0" smtClean="0"/>
              <a:t>Развивать умение закреплять и фиксировать результаты своей деятельности</a:t>
            </a:r>
          </a:p>
          <a:p>
            <a:endParaRPr lang="ru-RU" sz="2800" dirty="0" smtClean="0"/>
          </a:p>
          <a:p>
            <a:r>
              <a:rPr lang="ru-RU" sz="2800" dirty="0" smtClean="0"/>
              <a:t>Продолжать изучать с детьми солнечную систему, ее особенности и строение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6131024" cy="868958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Проблемная ситуация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5892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Детям предлагается проблемная ситуация: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*Дети услышали грохот, тут к ним зашел пришелец и рассказал, что он с другой планеты , как очутился на нашей планете ,он не знает . И вообще , он очень удивился , что планет много.</a:t>
            </a:r>
          </a:p>
          <a:p>
            <a:pPr>
              <a:buNone/>
            </a:pPr>
            <a:r>
              <a:rPr lang="ru-RU" dirty="0" smtClean="0"/>
              <a:t>Дети решили рассказать ему о солнечной системе. А также смоделировать её и познакомить с ней пришельца </a:t>
            </a:r>
          </a:p>
          <a:p>
            <a:pPr>
              <a:buNone/>
            </a:pPr>
            <a:r>
              <a:rPr lang="ru-RU" b="1" dirty="0" smtClean="0"/>
              <a:t>Воспитатель:</a:t>
            </a:r>
          </a:p>
          <a:p>
            <a:pPr>
              <a:buFontTx/>
              <a:buChar char="-"/>
            </a:pPr>
            <a:r>
              <a:rPr lang="ru-RU" dirty="0" smtClean="0"/>
              <a:t>Ребята, как нам помочь инопланетянину? </a:t>
            </a:r>
          </a:p>
          <a:p>
            <a:pPr>
              <a:buFontTx/>
              <a:buChar char="-"/>
            </a:pPr>
            <a:r>
              <a:rPr lang="ru-RU" dirty="0" smtClean="0"/>
              <a:t>Дети решили рассказать ему о солнечной системе. А также смоделировать её и познакомить с ней пришельца, предлагают различные варианты решения проблемы:</a:t>
            </a:r>
          </a:p>
          <a:p>
            <a:pPr>
              <a:buNone/>
            </a:pPr>
            <a:r>
              <a:rPr lang="ru-RU" dirty="0" smtClean="0"/>
              <a:t>Методом голосования дети  выбирают подарить макет солнечной системы, чтобы инопланетянин мог познакомиться со всеми планетами.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864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 - карта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age-31-03-23-10-1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2060848"/>
            <a:ext cx="6034617" cy="4525963"/>
          </a:xfrm>
        </p:spPr>
      </p:pic>
      <p:sp>
        <p:nvSpPr>
          <p:cNvPr id="6" name="Содержимое 2"/>
          <p:cNvSpPr txBox="1">
            <a:spLocks/>
          </p:cNvSpPr>
          <p:nvPr/>
        </p:nvSpPr>
        <p:spPr>
          <a:xfrm rot="10800000" flipV="1">
            <a:off x="0" y="1052736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Воспитатель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b="1" dirty="0" smtClean="0"/>
              <a:t>фиксирует ответы детей на интеллект – карте, в центре которой изображена солнечная система.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/>
              <a:t>А от нее отходят стрелочки с </a:t>
            </a:r>
            <a:r>
              <a:rPr lang="ru-RU" b="1" dirty="0"/>
              <a:t> </a:t>
            </a:r>
            <a:r>
              <a:rPr lang="ru-RU" b="1" dirty="0" smtClean="0"/>
              <a:t>вопросами: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564904"/>
            <a:ext cx="3131840" cy="23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b="1" dirty="0" smtClean="0"/>
              <a:t>Из какого </a:t>
            </a:r>
            <a:r>
              <a:rPr lang="ru-RU" b="1" dirty="0"/>
              <a:t>материала  </a:t>
            </a:r>
            <a:r>
              <a:rPr lang="ru-RU" b="1" dirty="0" smtClean="0"/>
              <a:t>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b="1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b="1" dirty="0"/>
              <a:t>Из каких </a:t>
            </a:r>
            <a:r>
              <a:rPr lang="ru-RU" b="1" dirty="0" smtClean="0"/>
              <a:t>цветов?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b="1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b="1" dirty="0"/>
              <a:t>Какие размеры</a:t>
            </a:r>
            <a:r>
              <a:rPr lang="ru-RU" b="1" dirty="0" smtClean="0"/>
              <a:t>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b="1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b="1" dirty="0"/>
              <a:t> На что крепить?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Дети сначала продумывают и создают эскиз будущего макета</a:t>
            </a:r>
            <a:endParaRPr lang="ru-RU" sz="2400" b="1" dirty="0"/>
          </a:p>
        </p:txBody>
      </p:sp>
      <p:pic>
        <p:nvPicPr>
          <p:cNvPr id="6" name="Содержимое 5" descr="image-31-03-23-10-19(2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971600" y="1124744"/>
            <a:ext cx="7356309" cy="55172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Экспериментальная деятельность</a:t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работа в команде)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1373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На следующем этапе предполагается экспериментальная деятельность с материалами для будущего макета.</a:t>
            </a:r>
          </a:p>
        </p:txBody>
      </p:sp>
      <p:pic>
        <p:nvPicPr>
          <p:cNvPr id="4" name="Содержимое 3" descr="IMG_9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3779912" y="2708920"/>
            <a:ext cx="5184578" cy="39212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2780928"/>
            <a:ext cx="34563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Предполагаемые материалы: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Картон ( не подходит, потому что плоский);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Пластилин ( не подходит, потому что тяжелый);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Слайм</a:t>
            </a:r>
            <a:r>
              <a:rPr lang="ru-RU" dirty="0" smtClean="0"/>
              <a:t> ( не подходит, потому что не держит форму);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Нитка ( Подходит, потому что</a:t>
            </a:r>
          </a:p>
          <a:p>
            <a:r>
              <a:rPr lang="ru-RU" dirty="0" smtClean="0"/>
              <a:t>Можно сделать шар из ниток);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Воздушный шар ( подходит, как основа для ниток)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Клей ( подходит, нитки можно приклеить на шары)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820472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макета солнечной системы (продукта проекта)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89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204864"/>
            <a:ext cx="5612441" cy="4209331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48478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dirty="0" smtClean="0"/>
              <a:t>Дети вырезают из бумаги элементы для будущего макета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8999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611559" y="1124741"/>
            <a:ext cx="8136903" cy="5289451"/>
          </a:xfrm>
        </p:spPr>
      </p:pic>
      <p:sp>
        <p:nvSpPr>
          <p:cNvPr id="5" name="Прямоугольник 4"/>
          <p:cNvSpPr/>
          <p:nvPr/>
        </p:nvSpPr>
        <p:spPr>
          <a:xfrm>
            <a:off x="1403648" y="332656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Наш макет Солнечной системы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343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Солнечная система</vt:lpstr>
      <vt:lpstr>Задачи:</vt:lpstr>
      <vt:lpstr>Проблемная ситуация</vt:lpstr>
      <vt:lpstr>Интеллект - карта</vt:lpstr>
      <vt:lpstr>Дети сначала продумывают и создают эскиз будущего макета</vt:lpstr>
      <vt:lpstr>Экспериментальная деятельность  ( работа в команде)</vt:lpstr>
      <vt:lpstr>Изготовление макета солнечной системы (продукта проекта)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</dc:title>
  <dc:creator>Эльвин</dc:creator>
  <cp:lastModifiedBy>Эльвин</cp:lastModifiedBy>
  <cp:revision>19</cp:revision>
  <dcterms:created xsi:type="dcterms:W3CDTF">2023-03-31T18:15:25Z</dcterms:created>
  <dcterms:modified xsi:type="dcterms:W3CDTF">2023-04-28T12:32:49Z</dcterms:modified>
</cp:coreProperties>
</file>