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8" r:id="rId4"/>
    <p:sldId id="258" r:id="rId5"/>
    <p:sldId id="259" r:id="rId6"/>
    <p:sldId id="274" r:id="rId7"/>
    <p:sldId id="275" r:id="rId8"/>
    <p:sldId id="276" r:id="rId9"/>
    <p:sldId id="277" r:id="rId10"/>
    <p:sldId id="260" r:id="rId11"/>
    <p:sldId id="261" r:id="rId12"/>
    <p:sldId id="262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1" d="100"/>
          <a:sy n="61" d="100"/>
        </p:scale>
        <p:origin x="-1626" y="-2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1\Desktop\1642257339_12-adonius-club-p-knizhnii-fon-dlya-prezentatsii-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9744" y="0"/>
            <a:ext cx="927226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65406" y="1958975"/>
            <a:ext cx="7772400" cy="1470025"/>
          </a:xfrm>
        </p:spPr>
        <p:txBody>
          <a:bodyPr>
            <a:noAutofit/>
          </a:bodyPr>
          <a:lstStyle/>
          <a:p>
            <a:r>
              <a:rPr lang="ru-RU" sz="3200" dirty="0"/>
              <a:t>Конкурс</a:t>
            </a:r>
            <a:br>
              <a:rPr lang="ru-RU" sz="3200" dirty="0"/>
            </a:br>
            <a:r>
              <a:rPr lang="ru-RU" sz="3200" dirty="0"/>
              <a:t> по пропаганде чтения-восприятия детской литературы </a:t>
            </a:r>
            <a:br>
              <a:rPr lang="ru-RU" sz="3200" dirty="0"/>
            </a:br>
            <a:r>
              <a:rPr lang="ru-RU" sz="3200" dirty="0"/>
              <a:t>"Читающая мама – читающая страна"                                в </a:t>
            </a:r>
            <a:r>
              <a:rPr lang="ru-RU" sz="3200" dirty="0" smtClean="0"/>
              <a:t>2023 </a:t>
            </a:r>
            <a:r>
              <a:rPr lang="ru-RU" sz="3200" dirty="0"/>
              <a:t>году</a:t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47864" y="4797152"/>
            <a:ext cx="6400800" cy="1752600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chemeClr val="tx1"/>
                </a:solidFill>
              </a:rPr>
              <a:t>Подготовила </a:t>
            </a:r>
            <a:r>
              <a:rPr lang="ru-RU" sz="2000" b="1" dirty="0" smtClean="0">
                <a:solidFill>
                  <a:schemeClr val="tx1"/>
                </a:solidFill>
              </a:rPr>
              <a:t>воспитатель</a:t>
            </a:r>
          </a:p>
          <a:p>
            <a:r>
              <a:rPr lang="ru-RU" sz="2000" b="1" dirty="0" smtClean="0">
                <a:solidFill>
                  <a:schemeClr val="tx1"/>
                </a:solidFill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</a:rPr>
              <a:t>Павлючук</a:t>
            </a:r>
            <a:r>
              <a:rPr lang="ru-RU" sz="2000" b="1" dirty="0" smtClean="0">
                <a:solidFill>
                  <a:schemeClr val="tx1"/>
                </a:solidFill>
              </a:rPr>
              <a:t> Елена Викторовна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260648"/>
            <a:ext cx="78488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Муниципальное бюджетное дошкольное образовательное учреждение  детский сад № </a:t>
            </a:r>
            <a:r>
              <a:rPr lang="ru-RU" dirty="0" smtClean="0"/>
              <a:t>4 </a:t>
            </a:r>
            <a:r>
              <a:rPr lang="ru-RU" dirty="0"/>
              <a:t>«</a:t>
            </a:r>
            <a:r>
              <a:rPr lang="ru-RU" dirty="0" smtClean="0"/>
              <a:t>Колосок»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7671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1\Desktop\1642257274_7-adonius-club-p-knizhnii-fon-dlya-prezentatsii-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9508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2740" y="404664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    Плюсы </a:t>
            </a:r>
            <a:r>
              <a:rPr lang="ru-RU" b="1" dirty="0"/>
              <a:t>семейного чтения: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dirty="0"/>
              <a:t>1.Если вы способны уделить детям такое внимание, они знают, что вы их любите.</a:t>
            </a:r>
          </a:p>
          <a:p>
            <a:pPr marL="0" indent="0">
              <a:buNone/>
            </a:pPr>
            <a:r>
              <a:rPr lang="ru-RU" dirty="0"/>
              <a:t>2.Чтение для детей делает из них читателей в будущем.</a:t>
            </a:r>
          </a:p>
          <a:p>
            <a:pPr marL="0" indent="0">
              <a:buNone/>
            </a:pPr>
            <a:r>
              <a:rPr lang="ru-RU" dirty="0"/>
              <a:t>3.Детские книги так хорошо написаны, что будут интересны даже для взрослых.</a:t>
            </a:r>
          </a:p>
          <a:p>
            <a:pPr marL="0" indent="0">
              <a:buNone/>
            </a:pPr>
            <a:r>
              <a:rPr lang="ru-RU" dirty="0"/>
              <a:t>4.Иллюстрации в книгах обогащают детей, способствуют их творческому развитию.</a:t>
            </a:r>
          </a:p>
          <a:p>
            <a:pPr marL="0" indent="0">
              <a:buNone/>
            </a:pPr>
            <a:r>
              <a:rPr lang="ru-RU" dirty="0"/>
              <a:t>5.Книги помогут вашим детям научиться размышлять и фантазировать.</a:t>
            </a:r>
          </a:p>
          <a:p>
            <a:pPr marL="0" indent="0">
              <a:buNone/>
            </a:pPr>
            <a:r>
              <a:rPr lang="ru-RU" dirty="0"/>
              <a:t>6.Чтение вслух способствует развитию внимания у вашего ребенка.</a:t>
            </a:r>
          </a:p>
        </p:txBody>
      </p:sp>
    </p:spTree>
    <p:extLst>
      <p:ext uri="{BB962C8B-B14F-4D97-AF65-F5344CB8AC3E}">
        <p14:creationId xmlns:p14="http://schemas.microsoft.com/office/powerpoint/2010/main" val="39359527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1\Desktop\1642257274_7-adonius-club-p-knizhnii-fon-dlya-prezentatsii-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«Почитай мне, мамочка!»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600" dirty="0"/>
              <a:t>Традиция семейного чтения необходима в нашем современном обществе. Многие семьи в настоящее время заменяют книги цифровыми технологиями. Все чаще родители предпочитают увлечь детей не книгой, а мультфильмом или компьютерной игрой.</a:t>
            </a:r>
          </a:p>
          <a:p>
            <a:pPr marL="0" indent="0">
              <a:buNone/>
            </a:pPr>
            <a:r>
              <a:rPr lang="ru-RU" sz="2600" dirty="0"/>
              <a:t>А как приятно собраться всей семьёй и почитать вслух книгу. Что может быть лучше, ближе, роднее тех людей, которые собираются вместе и с увлечением проживают увлекательные истории литературных героев.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12837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1\Desktop\1642257274_7-adonius-club-p-knizhnii-fon-dlya-prezentatsii-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92" y="0"/>
            <a:ext cx="91409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980728"/>
            <a:ext cx="6275040" cy="1143000"/>
          </a:xfrm>
        </p:spPr>
        <p:txBody>
          <a:bodyPr>
            <a:noAutofit/>
          </a:bodyPr>
          <a:lstStyle/>
          <a:p>
            <a:r>
              <a:rPr lang="ru-RU" sz="2400" dirty="0"/>
              <a:t>Книга-учитель,</a:t>
            </a:r>
            <a:br>
              <a:rPr lang="ru-RU" sz="2400" dirty="0"/>
            </a:br>
            <a:r>
              <a:rPr lang="ru-RU" sz="2400" dirty="0"/>
              <a:t>Книга-наставник,</a:t>
            </a:r>
            <a:br>
              <a:rPr lang="ru-RU" sz="2400" dirty="0"/>
            </a:br>
            <a:r>
              <a:rPr lang="ru-RU" sz="2400" dirty="0"/>
              <a:t>Книга-близкий товарищ и друг, </a:t>
            </a:r>
            <a:br>
              <a:rPr lang="ru-RU" sz="2400" dirty="0"/>
            </a:br>
            <a:r>
              <a:rPr lang="ru-RU" sz="2400" dirty="0"/>
              <a:t>Ум, как ручей, высыхает и старится, </a:t>
            </a:r>
            <a:br>
              <a:rPr lang="ru-RU" sz="2400" dirty="0"/>
            </a:br>
            <a:r>
              <a:rPr lang="ru-RU" sz="2400" dirty="0"/>
              <a:t>Если  ты выпустишь книгу из рук….</a:t>
            </a:r>
            <a:br>
              <a:rPr lang="ru-RU" sz="2400" dirty="0"/>
            </a:br>
            <a:r>
              <a:rPr lang="ru-RU" sz="2400" dirty="0"/>
              <a:t>                                      В. Боков </a:t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489251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Только в семье формируется стойкий интерес к чтению. Читайте со своими детьми дома, обязательно обсуждайте прочитанное, и вы воспитаете в своих детях полноценную личность,  способную мыслить и анализировать.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84984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1642257274_7-adonius-club-p-knizhnii-fon-dlya-prezentatsii-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6600" dirty="0" smtClean="0"/>
              <a:t>Спасибо за внимание!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39437299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1642257274_7-adonius-club-p-knizhnii-fon-dlya-prezentatsii-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570"/>
            <a:ext cx="9144000" cy="6851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052736"/>
            <a:ext cx="8229600" cy="1143000"/>
          </a:xfrm>
        </p:spPr>
        <p:txBody>
          <a:bodyPr/>
          <a:lstStyle/>
          <a:p>
            <a:r>
              <a:rPr lang="ru-RU" dirty="0" smtClean="0"/>
              <a:t>Номинация конкурса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«Семейные традиции. Добрые сказки».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19112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\Desktop\1642257274_7-adonius-club-p-knizhnii-fon-dlya-prezentatsii-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76" y="0"/>
            <a:ext cx="914102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8688" y="404664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Участники </a:t>
            </a:r>
            <a:r>
              <a:rPr lang="ru-RU" dirty="0"/>
              <a:t>конкурса: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dirty="0" smtClean="0"/>
              <a:t>1. Черенкова Светлана Валерьевна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                         ( мама)</a:t>
            </a:r>
          </a:p>
          <a:p>
            <a:pPr marL="0" indent="0">
              <a:buNone/>
            </a:pPr>
            <a:r>
              <a:rPr lang="ru-RU" dirty="0" smtClean="0"/>
              <a:t>2. Черенкова Ксения Дмитриевна</a:t>
            </a:r>
          </a:p>
          <a:p>
            <a:pPr marL="0" indent="0">
              <a:buNone/>
            </a:pPr>
            <a:r>
              <a:rPr lang="ru-RU" dirty="0" smtClean="0"/>
              <a:t>                             (дочь)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32904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1\Desktop\1642257274_7-adonius-club-p-knizhnii-fon-dlya-prezentatsii-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/>
              <a:t>   Цель</a:t>
            </a:r>
            <a:r>
              <a:rPr lang="ru-RU" b="1" dirty="0"/>
              <a:t>:</a:t>
            </a:r>
          </a:p>
          <a:p>
            <a:pPr marL="0" indent="0">
              <a:buNone/>
            </a:pPr>
            <a:r>
              <a:rPr lang="ru-RU" dirty="0"/>
              <a:t>Формировать интерес у ребёнка к детской литературе посредством семейного чтения</a:t>
            </a:r>
            <a:r>
              <a:rPr lang="ru-RU" dirty="0" smtClean="0"/>
              <a:t>.</a:t>
            </a:r>
            <a:endParaRPr lang="ru-RU" dirty="0"/>
          </a:p>
          <a:p>
            <a:pPr marL="0" indent="0">
              <a:buNone/>
            </a:pPr>
            <a:r>
              <a:rPr lang="ru-RU" b="1" dirty="0" smtClean="0"/>
              <a:t>    Задачи</a:t>
            </a:r>
            <a:r>
              <a:rPr lang="ru-RU" b="1" dirty="0"/>
              <a:t>:</a:t>
            </a:r>
          </a:p>
          <a:p>
            <a:r>
              <a:rPr lang="ru-RU" dirty="0"/>
              <a:t>Поддержание интереса ребёнка к чтению книг.</a:t>
            </a:r>
          </a:p>
          <a:p>
            <a:r>
              <a:rPr lang="ru-RU" dirty="0"/>
              <a:t>Развитие понимания смысла прочитанного.</a:t>
            </a:r>
          </a:p>
          <a:p>
            <a:r>
              <a:rPr lang="ru-RU" dirty="0"/>
              <a:t>Развитие познавательной и творческой деятельности.</a:t>
            </a:r>
          </a:p>
          <a:p>
            <a:r>
              <a:rPr lang="ru-RU" dirty="0"/>
              <a:t>Воспитание усидчивости.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90482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1\Desktop\1642257274_7-adonius-club-p-knizhnii-fon-dlya-prezentatsii-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8520" y="-87589"/>
            <a:ext cx="9312521" cy="6945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2940" y="476672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dirty="0"/>
              <a:t>«Чтение-это окошко, через которое дети видят и познают мир и самих себя</a:t>
            </a:r>
            <a:r>
              <a:rPr lang="ru-RU" sz="2400" dirty="0" smtClean="0"/>
              <a:t>»                                                                                                                   </a:t>
            </a:r>
            <a:r>
              <a:rPr lang="ru-RU" sz="2400" dirty="0" err="1" smtClean="0"/>
              <a:t>В.Сухомлинский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2940" y="2060848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/>
              <a:t>Семейное чтение</a:t>
            </a:r>
            <a:r>
              <a:rPr lang="ru-RU" dirty="0"/>
              <a:t> — один из самых радостных моментов общения родителей и детей и лучший способ с ранних лет прививать ребенку вкус к литературе. Как правило, лучшее время для семейного чтения — это вечер.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56535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1642257274_7-adonius-club-p-knizhnii-fon-dlya-prezentatsii-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9508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229600" cy="1143000"/>
          </a:xfrm>
        </p:spPr>
        <p:txBody>
          <a:bodyPr/>
          <a:lstStyle/>
          <a:p>
            <a:r>
              <a:rPr lang="ru-RU" dirty="0" smtClean="0"/>
              <a:t>Моя семья</a:t>
            </a:r>
            <a:endParaRPr lang="ru-RU" dirty="0"/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1196752"/>
            <a:ext cx="5688632" cy="5287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09994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1642257274_7-adonius-club-p-knizhnii-fon-dlya-prezentatsii-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9508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Сказки мне читают: прабабушка Валя</a:t>
            </a:r>
            <a:endParaRPr lang="ru-RU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1600200"/>
            <a:ext cx="4145508" cy="5069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517294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\Desktop\1642257274_7-adonius-club-p-knizhnii-fon-dlya-prezentatsii-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9508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Бабушка Оля</a:t>
            </a:r>
            <a:endParaRPr lang="ru-RU" dirty="0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20916" y="1484784"/>
            <a:ext cx="4153247" cy="5069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10148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1\Desktop\1642257274_7-adonius-club-p-knizhnii-fon-dlya-prezentatsii-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9508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2741" y="0"/>
            <a:ext cx="8229600" cy="1143000"/>
          </a:xfrm>
        </p:spPr>
        <p:txBody>
          <a:bodyPr/>
          <a:lstStyle/>
          <a:p>
            <a:r>
              <a:rPr lang="ru-RU" dirty="0" smtClean="0"/>
              <a:t>Мама</a:t>
            </a:r>
            <a:endParaRPr lang="ru-RU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980728"/>
            <a:ext cx="4248472" cy="5760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2366960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304</Words>
  <Application>Microsoft Office PowerPoint</Application>
  <PresentationFormat>Экран (4:3)</PresentationFormat>
  <Paragraphs>39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Конкурс  по пропаганде чтения-восприятия детской литературы  "Читающая мама – читающая страна"                                в 2023 году </vt:lpstr>
      <vt:lpstr>Номинация конкурса </vt:lpstr>
      <vt:lpstr>Презентация PowerPoint</vt:lpstr>
      <vt:lpstr>Презентация PowerPoint</vt:lpstr>
      <vt:lpstr>«Чтение-это окошко, через которое дети видят и познают мир и самих себя»                                                                                                                   В.Сухомлинский </vt:lpstr>
      <vt:lpstr>Моя семья</vt:lpstr>
      <vt:lpstr>Сказки мне читают: прабабушка Валя</vt:lpstr>
      <vt:lpstr>Бабушка Оля</vt:lpstr>
      <vt:lpstr>Мама</vt:lpstr>
      <vt:lpstr>Презентация PowerPoint</vt:lpstr>
      <vt:lpstr>«Почитай мне, мамочка!» </vt:lpstr>
      <vt:lpstr>Книга-учитель, Книга-наставник, Книга-близкий товарищ и друг,  Ум, как ручей, высыхает и старится,  Если  ты выпустишь книгу из рук….                                       В. Боков 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6</cp:revision>
  <dcterms:created xsi:type="dcterms:W3CDTF">2023-03-22T13:12:43Z</dcterms:created>
  <dcterms:modified xsi:type="dcterms:W3CDTF">2023-04-29T14:15:03Z</dcterms:modified>
</cp:coreProperties>
</file>