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993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CHARLES DICKENS 1812-1870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113" y="2898775"/>
            <a:ext cx="708977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19249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9" y="0"/>
            <a:ext cx="4464496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6016" y="404664"/>
            <a:ext cx="4032448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Charles Dickens was born in Portsmouth, </a:t>
            </a:r>
            <a:r>
              <a:rPr lang="en-US" sz="3200" dirty="0" smtClean="0"/>
              <a:t>England.</a:t>
            </a:r>
          </a:p>
          <a:p>
            <a:r>
              <a:rPr lang="en-US" sz="3200" dirty="0" smtClean="0"/>
              <a:t>He was the second child in the family. He had eight brothers and sisters.</a:t>
            </a:r>
          </a:p>
          <a:p>
            <a:r>
              <a:rPr lang="en-US" sz="3200" dirty="0" smtClean="0"/>
              <a:t>The family was poor and little Charles had to work. He started working when he was only ten…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7119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3796" y="548680"/>
            <a:ext cx="352667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From </a:t>
            </a:r>
            <a:endParaRPr lang="en-US" sz="4400" dirty="0" smtClean="0"/>
          </a:p>
          <a:p>
            <a:pPr algn="ctr"/>
            <a:r>
              <a:rPr lang="en-US" sz="4400" dirty="0" smtClean="0"/>
              <a:t>1834-1836 </a:t>
            </a:r>
          </a:p>
          <a:p>
            <a:pPr algn="ctr"/>
            <a:r>
              <a:rPr lang="en-US" sz="4400" dirty="0" smtClean="0"/>
              <a:t>Charles </a:t>
            </a:r>
            <a:r>
              <a:rPr lang="en-US" sz="4400" dirty="0"/>
              <a:t>Dickens worked as a reporter for the “Morning Chronicle”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39" y="188640"/>
            <a:ext cx="5204657" cy="644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145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16216" y="548680"/>
            <a:ext cx="223224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He began his career as a writer in 1837 with “Pickwick </a:t>
            </a:r>
            <a:r>
              <a:rPr lang="en-US" sz="4000" dirty="0" smtClean="0"/>
              <a:t>Papers”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2"/>
            <a:ext cx="6309320" cy="6855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009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733256"/>
            <a:ext cx="849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Dickens married Catherine Hogarth in </a:t>
            </a:r>
            <a:r>
              <a:rPr lang="en-US" sz="2400" dirty="0" smtClean="0"/>
              <a:t>1836. They had ten children.</a:t>
            </a:r>
            <a:endParaRPr 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7920879" cy="494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93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5589240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dirty="0"/>
              <a:t>Some of his most famous stories include </a:t>
            </a:r>
            <a:endParaRPr lang="en-US" sz="2800" dirty="0" smtClean="0"/>
          </a:p>
          <a:p>
            <a:pPr algn="just"/>
            <a:r>
              <a:rPr lang="en-US" sz="2800" dirty="0" smtClean="0"/>
              <a:t>“</a:t>
            </a:r>
            <a:r>
              <a:rPr lang="en-US" sz="2800" dirty="0"/>
              <a:t>Oliver Twist”, “David Copperfield”, ”A Christmas Carol”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112" y="1052736"/>
            <a:ext cx="3191912" cy="41764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11882"/>
            <a:ext cx="2359149" cy="37746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222751"/>
            <a:ext cx="2548890" cy="3993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96410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60648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600" dirty="0"/>
              <a:t>Charles Dickens died in 1870 and he was buried in Poet’s Corner in Westminster Abbey.</a:t>
            </a:r>
            <a:endParaRPr lang="ru-RU" sz="3600" dirty="0" smtClean="0"/>
          </a:p>
          <a:p>
            <a:pPr algn="just"/>
            <a:r>
              <a:rPr lang="en-US" sz="3600" dirty="0" smtClean="0"/>
              <a:t> </a:t>
            </a:r>
            <a:r>
              <a:rPr lang="en-US" sz="3600" dirty="0"/>
              <a:t>H</a:t>
            </a:r>
            <a:r>
              <a:rPr lang="en-US" sz="3600" dirty="0" smtClean="0"/>
              <a:t>is </a:t>
            </a:r>
            <a:r>
              <a:rPr lang="en-US" sz="3600" dirty="0"/>
              <a:t>stories are still popular today</a:t>
            </a:r>
            <a:r>
              <a:rPr lang="en-US" sz="3600" dirty="0" smtClean="0"/>
              <a:t>.</a:t>
            </a:r>
            <a:endParaRPr lang="ru-RU" sz="3600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2936"/>
            <a:ext cx="9144000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7439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56895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ANSWER THE QUESTIONS : </a:t>
            </a:r>
            <a:endParaRPr lang="en-US" sz="4000" dirty="0" smtClean="0"/>
          </a:p>
          <a:p>
            <a:pPr marL="342900" indent="-342900">
              <a:buAutoNum type="arabicPeriod"/>
            </a:pPr>
            <a:r>
              <a:rPr lang="en-US" sz="4000" dirty="0" smtClean="0"/>
              <a:t>Who </a:t>
            </a:r>
            <a:r>
              <a:rPr lang="en-US" sz="4000" dirty="0"/>
              <a:t>was Charles Dickens? </a:t>
            </a:r>
            <a:endParaRPr lang="en-US" sz="4000" dirty="0" smtClean="0"/>
          </a:p>
          <a:p>
            <a:pPr marL="342900" indent="-342900">
              <a:buAutoNum type="arabicPeriod"/>
            </a:pPr>
            <a:r>
              <a:rPr lang="en-US" sz="4000" dirty="0" smtClean="0"/>
              <a:t>Where </a:t>
            </a:r>
            <a:r>
              <a:rPr lang="en-US" sz="4000" dirty="0"/>
              <a:t>was he born? </a:t>
            </a:r>
          </a:p>
          <a:p>
            <a:pPr marL="342900" indent="-342900">
              <a:buAutoNum type="arabicPeriod"/>
            </a:pPr>
            <a:r>
              <a:rPr lang="en-US" sz="4000" dirty="0" smtClean="0"/>
              <a:t>When </a:t>
            </a:r>
            <a:r>
              <a:rPr lang="en-US" sz="4000" dirty="0"/>
              <a:t>was he born? </a:t>
            </a:r>
          </a:p>
          <a:p>
            <a:pPr marL="342900" indent="-342900">
              <a:buAutoNum type="arabicPeriod"/>
            </a:pPr>
            <a:r>
              <a:rPr lang="en-US" sz="4000" dirty="0" smtClean="0"/>
              <a:t>When </a:t>
            </a:r>
            <a:r>
              <a:rPr lang="en-US" sz="4000" dirty="0"/>
              <a:t>did his family move to London? </a:t>
            </a:r>
          </a:p>
          <a:p>
            <a:pPr marL="342900" indent="-342900">
              <a:buAutoNum type="arabicPeriod"/>
            </a:pPr>
            <a:r>
              <a:rPr lang="en-US" sz="4000" dirty="0" smtClean="0"/>
              <a:t>When </a:t>
            </a:r>
            <a:r>
              <a:rPr lang="en-US" sz="4000" dirty="0"/>
              <a:t>did he begin his career as a writer? </a:t>
            </a:r>
            <a:endParaRPr lang="en-US" sz="4000" dirty="0" smtClean="0"/>
          </a:p>
          <a:p>
            <a:pPr marL="342900" indent="-342900">
              <a:buAutoNum type="arabicPeriod"/>
            </a:pPr>
            <a:r>
              <a:rPr lang="en-US" sz="4000" dirty="0" smtClean="0"/>
              <a:t>What </a:t>
            </a:r>
            <a:r>
              <a:rPr lang="en-US" sz="4000" dirty="0"/>
              <a:t>were some of his stories? </a:t>
            </a:r>
          </a:p>
          <a:p>
            <a:pPr marL="342900" indent="-342900">
              <a:buAutoNum type="arabicPeriod"/>
            </a:pPr>
            <a:r>
              <a:rPr lang="en-US" sz="4000" dirty="0" smtClean="0"/>
              <a:t>When </a:t>
            </a:r>
            <a:r>
              <a:rPr lang="en-US" sz="4000" dirty="0"/>
              <a:t>did he die?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2193039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181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CHARLES DICKENS 1812-1870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2022-02-06T10:59:35Z</dcterms:created>
  <dcterms:modified xsi:type="dcterms:W3CDTF">2022-02-06T12:13:27Z</dcterms:modified>
</cp:coreProperties>
</file>