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59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Глеб Волков" userId="6123e1d4df23a2cc" providerId="LiveId" clId="{603A3342-D947-4A03-8D64-BE9D9E853172}"/>
    <pc:docChg chg="custSel addSld modSld">
      <pc:chgData name="Глеб Волков" userId="6123e1d4df23a2cc" providerId="LiveId" clId="{603A3342-D947-4A03-8D64-BE9D9E853172}" dt="2023-04-29T07:29:21.963" v="758" actId="1076"/>
      <pc:docMkLst>
        <pc:docMk/>
      </pc:docMkLst>
      <pc:sldChg chg="modSp new mod">
        <pc:chgData name="Глеб Волков" userId="6123e1d4df23a2cc" providerId="LiveId" clId="{603A3342-D947-4A03-8D64-BE9D9E853172}" dt="2023-04-29T06:41:32.514" v="390" actId="403"/>
        <pc:sldMkLst>
          <pc:docMk/>
          <pc:sldMk cId="3788548170" sldId="256"/>
        </pc:sldMkLst>
        <pc:spChg chg="mod">
          <ac:chgData name="Глеб Волков" userId="6123e1d4df23a2cc" providerId="LiveId" clId="{603A3342-D947-4A03-8D64-BE9D9E853172}" dt="2023-04-29T06:40:31.013" v="387" actId="14100"/>
          <ac:spMkLst>
            <pc:docMk/>
            <pc:sldMk cId="3788548170" sldId="256"/>
            <ac:spMk id="2" creationId="{5E0E9DB9-46C4-4392-A21A-C6FCA78FA3C4}"/>
          </ac:spMkLst>
        </pc:spChg>
        <pc:spChg chg="mod">
          <ac:chgData name="Глеб Волков" userId="6123e1d4df23a2cc" providerId="LiveId" clId="{603A3342-D947-4A03-8D64-BE9D9E853172}" dt="2023-04-29T06:41:32.514" v="390" actId="403"/>
          <ac:spMkLst>
            <pc:docMk/>
            <pc:sldMk cId="3788548170" sldId="256"/>
            <ac:spMk id="3" creationId="{726F36CF-DBA4-4551-BB04-75947C85346E}"/>
          </ac:spMkLst>
        </pc:spChg>
      </pc:sldChg>
      <pc:sldChg chg="addSp delSp modSp new mod">
        <pc:chgData name="Глеб Волков" userId="6123e1d4df23a2cc" providerId="LiveId" clId="{603A3342-D947-4A03-8D64-BE9D9E853172}" dt="2023-04-29T06:49:55.694" v="494" actId="1076"/>
        <pc:sldMkLst>
          <pc:docMk/>
          <pc:sldMk cId="2596657345" sldId="257"/>
        </pc:sldMkLst>
        <pc:spChg chg="mod">
          <ac:chgData name="Глеб Волков" userId="6123e1d4df23a2cc" providerId="LiveId" clId="{603A3342-D947-4A03-8D64-BE9D9E853172}" dt="2023-04-29T06:49:55.694" v="494" actId="1076"/>
          <ac:spMkLst>
            <pc:docMk/>
            <pc:sldMk cId="2596657345" sldId="257"/>
            <ac:spMk id="2" creationId="{526B0BC8-5CAA-4AF3-BD8F-848F660F9D4E}"/>
          </ac:spMkLst>
        </pc:spChg>
        <pc:spChg chg="del">
          <ac:chgData name="Глеб Волков" userId="6123e1d4df23a2cc" providerId="LiveId" clId="{603A3342-D947-4A03-8D64-BE9D9E853172}" dt="2023-04-29T06:46:28.499" v="421" actId="931"/>
          <ac:spMkLst>
            <pc:docMk/>
            <pc:sldMk cId="2596657345" sldId="257"/>
            <ac:spMk id="3" creationId="{8B8CDF2A-21F2-4BF0-845F-F78F3683105D}"/>
          </ac:spMkLst>
        </pc:spChg>
        <pc:picChg chg="add mod">
          <ac:chgData name="Глеб Волков" userId="6123e1d4df23a2cc" providerId="LiveId" clId="{603A3342-D947-4A03-8D64-BE9D9E853172}" dt="2023-04-29T06:48:14.954" v="435" actId="14100"/>
          <ac:picMkLst>
            <pc:docMk/>
            <pc:sldMk cId="2596657345" sldId="257"/>
            <ac:picMk id="5" creationId="{845BF579-AB8C-4710-85C3-31675D78431F}"/>
          </ac:picMkLst>
        </pc:picChg>
        <pc:picChg chg="add mod">
          <ac:chgData name="Глеб Волков" userId="6123e1d4df23a2cc" providerId="LiveId" clId="{603A3342-D947-4A03-8D64-BE9D9E853172}" dt="2023-04-29T06:48:27.566" v="442" actId="14100"/>
          <ac:picMkLst>
            <pc:docMk/>
            <pc:sldMk cId="2596657345" sldId="257"/>
            <ac:picMk id="7" creationId="{213F0A43-C7FE-49A4-918E-F6D984FE8684}"/>
          </ac:picMkLst>
        </pc:picChg>
        <pc:picChg chg="add del mod">
          <ac:chgData name="Глеб Волков" userId="6123e1d4df23a2cc" providerId="LiveId" clId="{603A3342-D947-4A03-8D64-BE9D9E853172}" dt="2023-04-29T06:48:02.273" v="432" actId="21"/>
          <ac:picMkLst>
            <pc:docMk/>
            <pc:sldMk cId="2596657345" sldId="257"/>
            <ac:picMk id="9" creationId="{B0A3558F-FFB5-4634-BF91-7FFE66CF6281}"/>
          </ac:picMkLst>
        </pc:picChg>
        <pc:picChg chg="add del mod">
          <ac:chgData name="Глеб Волков" userId="6123e1d4df23a2cc" providerId="LiveId" clId="{603A3342-D947-4A03-8D64-BE9D9E853172}" dt="2023-04-29T06:47:14.957" v="431" actId="21"/>
          <ac:picMkLst>
            <pc:docMk/>
            <pc:sldMk cId="2596657345" sldId="257"/>
            <ac:picMk id="11" creationId="{2BAD6445-C33A-465D-9E69-DBFE84EC6AA8}"/>
          </ac:picMkLst>
        </pc:picChg>
        <pc:picChg chg="add mod">
          <ac:chgData name="Глеб Волков" userId="6123e1d4df23a2cc" providerId="LiveId" clId="{603A3342-D947-4A03-8D64-BE9D9E853172}" dt="2023-04-29T06:48:33.213" v="444" actId="1076"/>
          <ac:picMkLst>
            <pc:docMk/>
            <pc:sldMk cId="2596657345" sldId="257"/>
            <ac:picMk id="13" creationId="{085A472A-22E3-41AF-BE5F-2BBB5AF3D986}"/>
          </ac:picMkLst>
        </pc:picChg>
      </pc:sldChg>
      <pc:sldChg chg="addSp delSp modSp new mod">
        <pc:chgData name="Глеб Волков" userId="6123e1d4df23a2cc" providerId="LiveId" clId="{603A3342-D947-4A03-8D64-BE9D9E853172}" dt="2023-04-29T06:53:25.035" v="518" actId="20577"/>
        <pc:sldMkLst>
          <pc:docMk/>
          <pc:sldMk cId="2447003498" sldId="258"/>
        </pc:sldMkLst>
        <pc:spChg chg="mod">
          <ac:chgData name="Глеб Волков" userId="6123e1d4df23a2cc" providerId="LiveId" clId="{603A3342-D947-4A03-8D64-BE9D9E853172}" dt="2023-04-29T06:53:25.035" v="518" actId="20577"/>
          <ac:spMkLst>
            <pc:docMk/>
            <pc:sldMk cId="2447003498" sldId="258"/>
            <ac:spMk id="2" creationId="{46CE06D4-E4DA-453C-930C-BC12DFBF0E5B}"/>
          </ac:spMkLst>
        </pc:spChg>
        <pc:spChg chg="del">
          <ac:chgData name="Глеб Волков" userId="6123e1d4df23a2cc" providerId="LiveId" clId="{603A3342-D947-4A03-8D64-BE9D9E853172}" dt="2023-04-29T06:51:26.616" v="496" actId="931"/>
          <ac:spMkLst>
            <pc:docMk/>
            <pc:sldMk cId="2447003498" sldId="258"/>
            <ac:spMk id="3" creationId="{E59A3288-D29C-4393-9A16-6D37B2ECFAAA}"/>
          </ac:spMkLst>
        </pc:spChg>
        <pc:picChg chg="add mod">
          <ac:chgData name="Глеб Волков" userId="6123e1d4df23a2cc" providerId="LiveId" clId="{603A3342-D947-4A03-8D64-BE9D9E853172}" dt="2023-04-29T06:53:10.582" v="515" actId="1076"/>
          <ac:picMkLst>
            <pc:docMk/>
            <pc:sldMk cId="2447003498" sldId="258"/>
            <ac:picMk id="5" creationId="{5FAC5212-A7B7-47D0-9FAC-5ED706EAB72E}"/>
          </ac:picMkLst>
        </pc:picChg>
      </pc:sldChg>
      <pc:sldChg chg="addSp delSp modSp new mod">
        <pc:chgData name="Глеб Волков" userId="6123e1d4df23a2cc" providerId="LiveId" clId="{603A3342-D947-4A03-8D64-BE9D9E853172}" dt="2023-04-29T07:28:56.303" v="752" actId="20577"/>
        <pc:sldMkLst>
          <pc:docMk/>
          <pc:sldMk cId="2910560188" sldId="259"/>
        </pc:sldMkLst>
        <pc:spChg chg="mod">
          <ac:chgData name="Глеб Волков" userId="6123e1d4df23a2cc" providerId="LiveId" clId="{603A3342-D947-4A03-8D64-BE9D9E853172}" dt="2023-04-29T07:28:56.303" v="752" actId="20577"/>
          <ac:spMkLst>
            <pc:docMk/>
            <pc:sldMk cId="2910560188" sldId="259"/>
            <ac:spMk id="2" creationId="{9BB20669-2EB6-44A0-9FE3-6B52A3FDCB38}"/>
          </ac:spMkLst>
        </pc:spChg>
        <pc:spChg chg="del">
          <ac:chgData name="Глеб Волков" userId="6123e1d4df23a2cc" providerId="LiveId" clId="{603A3342-D947-4A03-8D64-BE9D9E853172}" dt="2023-04-29T06:55:42.340" v="547" actId="931"/>
          <ac:spMkLst>
            <pc:docMk/>
            <pc:sldMk cId="2910560188" sldId="259"/>
            <ac:spMk id="3" creationId="{0030499E-A04E-4FF5-BBB2-77994DCCF33B}"/>
          </ac:spMkLst>
        </pc:spChg>
        <pc:picChg chg="add mod">
          <ac:chgData name="Глеб Волков" userId="6123e1d4df23a2cc" providerId="LiveId" clId="{603A3342-D947-4A03-8D64-BE9D9E853172}" dt="2023-04-29T06:56:13.948" v="563" actId="1076"/>
          <ac:picMkLst>
            <pc:docMk/>
            <pc:sldMk cId="2910560188" sldId="259"/>
            <ac:picMk id="5" creationId="{7A98ABB6-A609-44F7-9D45-5E769B478F1F}"/>
          </ac:picMkLst>
        </pc:picChg>
        <pc:picChg chg="add mod">
          <ac:chgData name="Глеб Волков" userId="6123e1d4df23a2cc" providerId="LiveId" clId="{603A3342-D947-4A03-8D64-BE9D9E853172}" dt="2023-04-29T06:56:20.340" v="569" actId="1076"/>
          <ac:picMkLst>
            <pc:docMk/>
            <pc:sldMk cId="2910560188" sldId="259"/>
            <ac:picMk id="7" creationId="{C40E9FA4-ECC6-4CCD-BBCA-998CD2D2BC0C}"/>
          </ac:picMkLst>
        </pc:picChg>
        <pc:picChg chg="add mod">
          <ac:chgData name="Глеб Волков" userId="6123e1d4df23a2cc" providerId="LiveId" clId="{603A3342-D947-4A03-8D64-BE9D9E853172}" dt="2023-04-29T06:56:31.597" v="571" actId="14100"/>
          <ac:picMkLst>
            <pc:docMk/>
            <pc:sldMk cId="2910560188" sldId="259"/>
            <ac:picMk id="9" creationId="{56F4ADD3-8B3E-4891-AF5F-22A42D21B097}"/>
          </ac:picMkLst>
        </pc:picChg>
      </pc:sldChg>
      <pc:sldChg chg="addSp delSp modSp new mod">
        <pc:chgData name="Глеб Волков" userId="6123e1d4df23a2cc" providerId="LiveId" clId="{603A3342-D947-4A03-8D64-BE9D9E853172}" dt="2023-04-29T07:29:21.963" v="758" actId="1076"/>
        <pc:sldMkLst>
          <pc:docMk/>
          <pc:sldMk cId="1766994436" sldId="260"/>
        </pc:sldMkLst>
        <pc:spChg chg="mod">
          <ac:chgData name="Глеб Волков" userId="6123e1d4df23a2cc" providerId="LiveId" clId="{603A3342-D947-4A03-8D64-BE9D9E853172}" dt="2023-04-29T07:29:10.043" v="753" actId="2711"/>
          <ac:spMkLst>
            <pc:docMk/>
            <pc:sldMk cId="1766994436" sldId="260"/>
            <ac:spMk id="2" creationId="{428FC95D-555B-449A-AC56-E9F8AB0C7611}"/>
          </ac:spMkLst>
        </pc:spChg>
        <pc:spChg chg="del">
          <ac:chgData name="Глеб Волков" userId="6123e1d4df23a2cc" providerId="LiveId" clId="{603A3342-D947-4A03-8D64-BE9D9E853172}" dt="2023-04-29T06:57:56.471" v="598" actId="931"/>
          <ac:spMkLst>
            <pc:docMk/>
            <pc:sldMk cId="1766994436" sldId="260"/>
            <ac:spMk id="3" creationId="{0080E56A-7B3B-4F80-9519-D8189CA8DC84}"/>
          </ac:spMkLst>
        </pc:spChg>
        <pc:picChg chg="add mod">
          <ac:chgData name="Глеб Волков" userId="6123e1d4df23a2cc" providerId="LiveId" clId="{603A3342-D947-4A03-8D64-BE9D9E853172}" dt="2023-04-29T06:58:44.356" v="618" actId="1076"/>
          <ac:picMkLst>
            <pc:docMk/>
            <pc:sldMk cId="1766994436" sldId="260"/>
            <ac:picMk id="5" creationId="{F91AFDCD-4DE7-4483-832C-0E1B0D64E6C3}"/>
          </ac:picMkLst>
        </pc:picChg>
        <pc:picChg chg="add mod">
          <ac:chgData name="Глеб Волков" userId="6123e1d4df23a2cc" providerId="LiveId" clId="{603A3342-D947-4A03-8D64-BE9D9E853172}" dt="2023-04-29T07:29:17.955" v="756" actId="1076"/>
          <ac:picMkLst>
            <pc:docMk/>
            <pc:sldMk cId="1766994436" sldId="260"/>
            <ac:picMk id="7" creationId="{4ACAC7C2-33B3-4836-9E60-C1E4DB6D701F}"/>
          </ac:picMkLst>
        </pc:picChg>
        <pc:picChg chg="add mod">
          <ac:chgData name="Глеб Волков" userId="6123e1d4df23a2cc" providerId="LiveId" clId="{603A3342-D947-4A03-8D64-BE9D9E853172}" dt="2023-04-29T07:29:21.963" v="758" actId="1076"/>
          <ac:picMkLst>
            <pc:docMk/>
            <pc:sldMk cId="1766994436" sldId="260"/>
            <ac:picMk id="9" creationId="{55FF4174-C655-46B6-BD5E-F65C57F54D71}"/>
          </ac:picMkLst>
        </pc:picChg>
      </pc:sldChg>
      <pc:sldChg chg="addSp delSp modSp new mod">
        <pc:chgData name="Глеб Волков" userId="6123e1d4df23a2cc" providerId="LiveId" clId="{603A3342-D947-4A03-8D64-BE9D9E853172}" dt="2023-04-29T07:08:04.269" v="671" actId="14100"/>
        <pc:sldMkLst>
          <pc:docMk/>
          <pc:sldMk cId="1553728351" sldId="261"/>
        </pc:sldMkLst>
        <pc:spChg chg="mod">
          <ac:chgData name="Глеб Волков" userId="6123e1d4df23a2cc" providerId="LiveId" clId="{603A3342-D947-4A03-8D64-BE9D9E853172}" dt="2023-04-29T07:06:08.500" v="635" actId="14100"/>
          <ac:spMkLst>
            <pc:docMk/>
            <pc:sldMk cId="1553728351" sldId="261"/>
            <ac:spMk id="2" creationId="{7451C675-731F-48AB-B1E9-5B00310F62DE}"/>
          </ac:spMkLst>
        </pc:spChg>
        <pc:spChg chg="del">
          <ac:chgData name="Глеб Волков" userId="6123e1d4df23a2cc" providerId="LiveId" clId="{603A3342-D947-4A03-8D64-BE9D9E853172}" dt="2023-04-29T07:06:12.191" v="636" actId="931"/>
          <ac:spMkLst>
            <pc:docMk/>
            <pc:sldMk cId="1553728351" sldId="261"/>
            <ac:spMk id="3" creationId="{C905E006-CA6B-429B-A529-6065673B8518}"/>
          </ac:spMkLst>
        </pc:spChg>
        <pc:picChg chg="add mod">
          <ac:chgData name="Глеб Волков" userId="6123e1d4df23a2cc" providerId="LiveId" clId="{603A3342-D947-4A03-8D64-BE9D9E853172}" dt="2023-04-29T07:08:01.484" v="670" actId="1076"/>
          <ac:picMkLst>
            <pc:docMk/>
            <pc:sldMk cId="1553728351" sldId="261"/>
            <ac:picMk id="5" creationId="{483A25DD-1747-4469-B9E1-6F0BB2D7397A}"/>
          </ac:picMkLst>
        </pc:picChg>
        <pc:picChg chg="add mod">
          <ac:chgData name="Глеб Волков" userId="6123e1d4df23a2cc" providerId="LiveId" clId="{603A3342-D947-4A03-8D64-BE9D9E853172}" dt="2023-04-29T07:07:57.204" v="667" actId="1076"/>
          <ac:picMkLst>
            <pc:docMk/>
            <pc:sldMk cId="1553728351" sldId="261"/>
            <ac:picMk id="7" creationId="{F4DE6E49-4937-43BF-87EB-3CFB5C93A531}"/>
          </ac:picMkLst>
        </pc:picChg>
        <pc:picChg chg="add mod">
          <ac:chgData name="Глеб Волков" userId="6123e1d4df23a2cc" providerId="LiveId" clId="{603A3342-D947-4A03-8D64-BE9D9E853172}" dt="2023-04-29T07:08:04.269" v="671" actId="14100"/>
          <ac:picMkLst>
            <pc:docMk/>
            <pc:sldMk cId="1553728351" sldId="261"/>
            <ac:picMk id="9" creationId="{BB00916A-78F4-4B06-8436-436B67603BD3}"/>
          </ac:picMkLst>
        </pc:picChg>
      </pc:sldChg>
      <pc:sldChg chg="addSp delSp modSp new mod">
        <pc:chgData name="Глеб Волков" userId="6123e1d4df23a2cc" providerId="LiveId" clId="{603A3342-D947-4A03-8D64-BE9D9E853172}" dt="2023-04-29T07:10:30.781" v="748" actId="1076"/>
        <pc:sldMkLst>
          <pc:docMk/>
          <pc:sldMk cId="3790061614" sldId="262"/>
        </pc:sldMkLst>
        <pc:spChg chg="mod">
          <ac:chgData name="Глеб Волков" userId="6123e1d4df23a2cc" providerId="LiveId" clId="{603A3342-D947-4A03-8D64-BE9D9E853172}" dt="2023-04-29T07:09:56.019" v="734" actId="2711"/>
          <ac:spMkLst>
            <pc:docMk/>
            <pc:sldMk cId="3790061614" sldId="262"/>
            <ac:spMk id="2" creationId="{69114167-7824-49A2-B052-84F100303B1D}"/>
          </ac:spMkLst>
        </pc:spChg>
        <pc:spChg chg="del">
          <ac:chgData name="Глеб Волков" userId="6123e1d4df23a2cc" providerId="LiveId" clId="{603A3342-D947-4A03-8D64-BE9D9E853172}" dt="2023-04-29T07:08:31.789" v="701" actId="931"/>
          <ac:spMkLst>
            <pc:docMk/>
            <pc:sldMk cId="3790061614" sldId="262"/>
            <ac:spMk id="3" creationId="{776117FF-4F51-4954-840A-A9548C03D832}"/>
          </ac:spMkLst>
        </pc:spChg>
        <pc:spChg chg="add del mod">
          <ac:chgData name="Глеб Волков" userId="6123e1d4df23a2cc" providerId="LiveId" clId="{603A3342-D947-4A03-8D64-BE9D9E853172}" dt="2023-04-29T07:10:18.008" v="739" actId="931"/>
          <ac:spMkLst>
            <pc:docMk/>
            <pc:sldMk cId="3790061614" sldId="262"/>
            <ac:spMk id="9" creationId="{E40199D4-5B85-4475-AB2D-DEE6A51D8209}"/>
          </ac:spMkLst>
        </pc:spChg>
        <pc:picChg chg="add del mod">
          <ac:chgData name="Глеб Волков" userId="6123e1d4df23a2cc" providerId="LiveId" clId="{603A3342-D947-4A03-8D64-BE9D9E853172}" dt="2023-04-29T07:10:10.505" v="738" actId="21"/>
          <ac:picMkLst>
            <pc:docMk/>
            <pc:sldMk cId="3790061614" sldId="262"/>
            <ac:picMk id="5" creationId="{856AD357-1EE8-48FF-8B8B-0057F9E733AC}"/>
          </ac:picMkLst>
        </pc:picChg>
        <pc:picChg chg="add mod">
          <ac:chgData name="Глеб Волков" userId="6123e1d4df23a2cc" providerId="LiveId" clId="{603A3342-D947-4A03-8D64-BE9D9E853172}" dt="2023-04-29T07:10:26.932" v="745" actId="14100"/>
          <ac:picMkLst>
            <pc:docMk/>
            <pc:sldMk cId="3790061614" sldId="262"/>
            <ac:picMk id="7" creationId="{8AB5D30A-B737-464E-90F1-8F7C473F8EA8}"/>
          </ac:picMkLst>
        </pc:picChg>
        <pc:picChg chg="add mod">
          <ac:chgData name="Глеб Волков" userId="6123e1d4df23a2cc" providerId="LiveId" clId="{603A3342-D947-4A03-8D64-BE9D9E853172}" dt="2023-04-29T07:10:30.781" v="748" actId="1076"/>
          <ac:picMkLst>
            <pc:docMk/>
            <pc:sldMk cId="3790061614" sldId="262"/>
            <ac:picMk id="11" creationId="{857ADCD3-B536-41E4-977B-4D793C48026D}"/>
          </ac:picMkLst>
        </pc:picChg>
      </pc:sldChg>
      <pc:sldMasterChg chg="addSldLayout">
        <pc:chgData name="Глеб Волков" userId="6123e1d4df23a2cc" providerId="LiveId" clId="{603A3342-D947-4A03-8D64-BE9D9E853172}" dt="2023-04-29T06:32:04.325" v="0" actId="680"/>
        <pc:sldMasterMkLst>
          <pc:docMk/>
          <pc:sldMasterMk cId="1920709946" sldId="2147483648"/>
        </pc:sldMasterMkLst>
        <pc:sldLayoutChg chg="add">
          <pc:chgData name="Глеб Волков" userId="6123e1d4df23a2cc" providerId="LiveId" clId="{603A3342-D947-4A03-8D64-BE9D9E853172}" dt="2023-04-29T06:32:04.325" v="0" actId="680"/>
          <pc:sldLayoutMkLst>
            <pc:docMk/>
            <pc:sldMasterMk cId="1920709946" sldId="2147483648"/>
            <pc:sldLayoutMk cId="205275782" sldId="2147483649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714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11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325657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8193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562135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1936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4/29/2023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4412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936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0802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490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4/29/2023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66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565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200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543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4/29/2023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638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505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951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0E9DB9-46C4-4392-A21A-C6FCA78FA3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9054"/>
            <a:ext cx="9144000" cy="2555866"/>
          </a:xfrm>
        </p:spPr>
        <p:txBody>
          <a:bodyPr/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 ОБМЕНА ОПЫТОМ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«ЭКСПЕРЕМЕНТАЛЬНАЯ ДЕЯТЕЛЬНОСТЬ – ЭФФЕКТИВНОЕ СРЕДСТВО РАЗВИТИЯ ПОЗНОВАТЕЛЬНОЙ АКТИВНОСТИ ДОШКОЛЬНИКОВ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26F36CF-DBA4-4551-BB04-75947C8534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139126"/>
            <a:ext cx="9144000" cy="2118674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ОРГАНИЗОВАННАЯ ОБРОЗОВАТЕЛЬНАЯ ДЕЯТЕЛЬНОСТЬ ПО ОЗНАКОМЛЕНИЮ С ПРИРОДОЙ НА ТЕМУ: «НЕЖИВАЯ ПРИРОДА: КАМНИ» (ПОДГОТОВИТЕЛЬНАЯ К ШКОЛЕ ГРУППА)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ВОЛКОВА В.В.</a:t>
            </a:r>
          </a:p>
        </p:txBody>
      </p:sp>
    </p:spTree>
    <p:extLst>
      <p:ext uri="{BB962C8B-B14F-4D97-AF65-F5344CB8AC3E}">
        <p14:creationId xmlns:p14="http://schemas.microsoft.com/office/powerpoint/2010/main" val="3788548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6B0BC8-5CAA-4AF3-BD8F-848F660F9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59389"/>
            <a:ext cx="8596668" cy="1320800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КАМНЕЙ ЧЕРЕЗ ЛУПУ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45BF579-AB8C-4710-85C3-31675D7843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1680189"/>
            <a:ext cx="4752505" cy="2613878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13F0A43-C7FE-49A4-918E-F6D984FE86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856" y="1443467"/>
            <a:ext cx="5054075" cy="277974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85A472A-22E3-41AF-BE5F-2BBB5AF3D9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608" y="3990617"/>
            <a:ext cx="4752505" cy="2613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657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CE06D4-E4DA-453C-930C-BC12DFBF0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ПОВЕРХНОСТИ КАМНЕЙ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FAC5212-A7B7-47D0-9FAC-5ED706EAB7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7998" y="1371984"/>
            <a:ext cx="8252041" cy="4538623"/>
          </a:xfrm>
        </p:spPr>
      </p:pic>
    </p:spTree>
    <p:extLst>
      <p:ext uri="{BB962C8B-B14F-4D97-AF65-F5344CB8AC3E}">
        <p14:creationId xmlns:p14="http://schemas.microsoft.com/office/powerpoint/2010/main" val="2447003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B20669-2EB6-44A0-9FE3-6B52A3FDC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ПЛАВУЧЕСТЬ – КАМНИ ТОНУТ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A98ABB6-A609-44F7-9D45-5E769B478F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69" y="1403547"/>
            <a:ext cx="4867658" cy="2677212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40E9FA4-ECC6-4CCD-BBCA-998CD2D2BC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8126" y="1327349"/>
            <a:ext cx="4867659" cy="267721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6F4ADD3-8B3E-4891-AF5F-22A42D21B0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568" y="3732019"/>
            <a:ext cx="4989445" cy="2744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560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8FC95D-555B-449A-AC56-E9F8AB0C76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ВЕСА КАМНЕЙ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91AFDCD-4DE7-4483-832C-0E1B0D64E6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1600201"/>
            <a:ext cx="4743080" cy="2608694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ACAC7C2-33B3-4836-9E60-C1E4DB6D70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7538" y="1270000"/>
            <a:ext cx="4743080" cy="260869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5FF4174-C655-46B6-BD5E-F65C57F54D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3814" y="3913785"/>
            <a:ext cx="5108158" cy="2809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994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51C675-731F-48AB-B1E9-5B00310F6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51555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РОСПИСЬ КАМНЕЙ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83A25DD-1747-4469-B9E1-6F0BB2D739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6200" y="3647560"/>
            <a:ext cx="4617524" cy="2980267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4DE6E49-4937-43BF-87EB-3CFB5C93A5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4668" y="267267"/>
            <a:ext cx="5418667" cy="298026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B00916A-78F4-4B06-8436-436B67603B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3" y="1917656"/>
            <a:ext cx="4949999" cy="4004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728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114167-7824-49A2-B052-84F100303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ИЗДЕЛИЯ ИЗ ДРАГОЦЕННЫХ КАМНЕЙ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AB5D30A-B737-464E-90F1-8F7C473F8E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7416" y="1442301"/>
            <a:ext cx="5147820" cy="5147820"/>
          </a:xfrm>
          <a:prstGeom prst="rect">
            <a:avLst/>
          </a:prstGeom>
        </p:spPr>
      </p:pic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857ADCD3-B536-41E4-977B-4D793C4802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64" y="1442301"/>
            <a:ext cx="5250860" cy="5250860"/>
          </a:xfrm>
        </p:spPr>
      </p:pic>
    </p:spTree>
    <p:extLst>
      <p:ext uri="{BB962C8B-B14F-4D97-AF65-F5344CB8AC3E}">
        <p14:creationId xmlns:p14="http://schemas.microsoft.com/office/powerpoint/2010/main" val="379006161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40</TotalTime>
  <Words>63</Words>
  <Application>Microsoft Office PowerPoint</Application>
  <PresentationFormat>Широкоэкранный</PresentationFormat>
  <Paragraphs>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Times New Roman</vt:lpstr>
      <vt:lpstr>Trebuchet MS</vt:lpstr>
      <vt:lpstr>Wingdings 3</vt:lpstr>
      <vt:lpstr>Аспект</vt:lpstr>
      <vt:lpstr>ШКОЛА ОБМЕНА ОПЫТОМ «ЭКСПЕРЕМЕНТАЛЬНАЯ ДЕЯТЕЛЬНОСТЬ – ЭФФЕКТИВНОЕ СРЕДСТВО РАЗВИТИЯ ПОЗНОВАТЕЛЬНОЙ АКТИВНОСТИ ДОШКОЛЬНИКОВ</vt:lpstr>
      <vt:lpstr>РАССМАТРИВАНИЕ КАМНЕЙ ЧЕРЕЗ ЛУПУ</vt:lpstr>
      <vt:lpstr>ОПРЕДЕЛЕНИЕ ПОВЕРХНОСТИ КАМНЕЙ</vt:lpstr>
      <vt:lpstr>ПЛАВУЧЕСТЬ – КАМНИ ТОНУТ</vt:lpstr>
      <vt:lpstr>ОПРЕДЕЛЕНИЕ ВЕСА КАМНЕЙ</vt:lpstr>
      <vt:lpstr>РОСПИСЬ КАМНЕЙ</vt:lpstr>
      <vt:lpstr>ИЗДЕЛИЯ ИЗ ДРАГОЦЕННЫХ КАМНЕЙ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ШКОЛА ОБМЕНА ОПЫТОМ «ЭКСПЕРЕМЕНТАЛЬНАЯ ДЕЯТЕЛЬНОСТЬ – ЭФФЕКТИВНОЕ СРЕДСТВО РАЗВИТИЯ ПОЗНОВАТЕЛЬНОЙ АКТИВНОСТИ ДОШКОЛЬНИКОВ</dc:title>
  <dc:creator>Глеб Волков</dc:creator>
  <cp:lastModifiedBy>Глеб Волков</cp:lastModifiedBy>
  <cp:revision>4</cp:revision>
  <dcterms:created xsi:type="dcterms:W3CDTF">2023-04-29T06:32:01Z</dcterms:created>
  <dcterms:modified xsi:type="dcterms:W3CDTF">2023-04-29T07:30:53Z</dcterms:modified>
</cp:coreProperties>
</file>