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/>
              <a:t>Картотека дидактических игр</a:t>
            </a:r>
            <a:br>
              <a:rPr lang="ru-RU" altLang="en-US"/>
            </a:br>
            <a:r>
              <a:rPr lang="ru-RU" altLang="en-US"/>
              <a:t>«Сказка в гости к нам идёт»</a:t>
            </a:r>
            <a:endParaRPr lang="ru-RU" alt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7700" y="136525"/>
            <a:ext cx="10515600" cy="1325563"/>
          </a:xfrm>
        </p:spPr>
        <p:txBody>
          <a:bodyPr>
            <a:normAutofit fontScale="90000"/>
          </a:bodyPr>
          <a:p>
            <a:r>
              <a:rPr lang="ru-RU" altLang="en-US"/>
              <a:t>Игра «Найди героя(предмет)из сказки»</a:t>
            </a:r>
            <a:br>
              <a:rPr lang="ru-RU" altLang="en-US"/>
            </a:br>
            <a:r>
              <a:rPr lang="ru-RU" altLang="en-US"/>
              <a:t>Цель:развивать внимательность; обобщение полученных знаний о сказках.</a:t>
            </a:r>
            <a:endParaRPr lang="ru-RU" altLang="en-US"/>
          </a:p>
        </p:txBody>
      </p:sp>
      <p:pic>
        <p:nvPicPr>
          <p:cNvPr id="100" name="Замещающее содержимое 99"/>
          <p:cNvPicPr/>
          <p:nvPr>
            <p:ph idx="1"/>
          </p:nvPr>
        </p:nvPicPr>
        <p:blipFill>
          <a:blip r:embed="rId1"/>
          <a:srcRect b="5559"/>
          <a:stretch>
            <a:fillRect/>
          </a:stretch>
        </p:blipFill>
        <p:spPr>
          <a:xfrm>
            <a:off x="1366520" y="1584325"/>
            <a:ext cx="9077960" cy="5059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6050" y="5300980"/>
            <a:ext cx="10515600" cy="1325563"/>
          </a:xfrm>
        </p:spPr>
        <p:txBody>
          <a:bodyPr>
            <a:normAutofit fontScale="90000"/>
          </a:bodyPr>
          <a:p>
            <a:r>
              <a:rPr lang="ru-RU" altLang="en-US"/>
              <a:t>Цель: обобщить знания детей о пройденных сказках.</a:t>
            </a:r>
            <a:endParaRPr lang="ru-RU" altLang="en-US"/>
          </a:p>
        </p:txBody>
      </p:sp>
      <p:pic>
        <p:nvPicPr>
          <p:cNvPr id="101" name="Замещающее содержимое 100"/>
          <p:cNvPicPr/>
          <p:nvPr>
            <p:ph idx="1"/>
          </p:nvPr>
        </p:nvPicPr>
        <p:blipFill>
          <a:blip r:embed="rId1"/>
          <a:srcRect b="20850"/>
          <a:stretch>
            <a:fillRect/>
          </a:stretch>
        </p:blipFill>
        <p:spPr>
          <a:xfrm>
            <a:off x="1936115" y="258445"/>
            <a:ext cx="7343775" cy="50425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/>
              <a:t>Игра «Собери целое».</a:t>
            </a:r>
            <a:br>
              <a:rPr lang="ru-RU" altLang="en-US"/>
            </a:br>
            <a:r>
              <a:rPr lang="ru-RU" altLang="en-US"/>
              <a:t>Цель: развивать наых составлять целое из частей</a:t>
            </a:r>
            <a:endParaRPr lang="ru-RU" altLang="en-US"/>
          </a:p>
        </p:txBody>
      </p:sp>
      <p:pic>
        <p:nvPicPr>
          <p:cNvPr id="102" name="Замещающее содержимое 10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98780" y="1984375"/>
            <a:ext cx="5582920" cy="42233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Замещающее содержимое 102"/>
          <p:cNvPicPr/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02070" y="1798955"/>
            <a:ext cx="5330825" cy="48793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6430" y="127000"/>
            <a:ext cx="6374130" cy="1858010"/>
          </a:xfrm>
        </p:spPr>
        <p:txBody>
          <a:bodyPr>
            <a:normAutofit fontScale="90000"/>
          </a:bodyPr>
          <a:p>
            <a:r>
              <a:rPr lang="ru-RU" altLang="en-US"/>
              <a:t>Игра «Чудо-кубик».</a:t>
            </a:r>
            <a:br>
              <a:rPr lang="ru-RU" altLang="en-US"/>
            </a:br>
            <a:r>
              <a:rPr lang="ru-RU" altLang="en-US"/>
              <a:t>Цель: обощить знания детей о сказках.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104" name="Замещающая рамка рисунка 103"/>
          <p:cNvPicPr/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5279390" y="1186815"/>
            <a:ext cx="5817235" cy="50946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WPS Presentation</Application>
  <PresentationFormat>宽屏</PresentationFormat>
  <Paragraphs>10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Lenovo</cp:lastModifiedBy>
  <cp:revision>2</cp:revision>
  <dcterms:created xsi:type="dcterms:W3CDTF">2023-04-29T08:12:16Z</dcterms:created>
  <dcterms:modified xsi:type="dcterms:W3CDTF">2023-04-29T08:33:26Z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1049-11.2.0.11219</vt:lpwstr>
  </property>
  <property fmtid="{D5CDD505-2E9C-101B-9397-08002B2CF9AE}" pid="3" name="ICV">
    <vt:lpwstr>BF2EC1D79A304D65951CD73DD16C1889</vt:lpwstr>
  </property>
</Properties>
</file>