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5" r:id="rId2"/>
    <p:sldId id="276" r:id="rId3"/>
    <p:sldId id="274" r:id="rId4"/>
    <p:sldId id="273" r:id="rId5"/>
    <p:sldId id="272" r:id="rId6"/>
    <p:sldId id="271" r:id="rId7"/>
    <p:sldId id="270" r:id="rId8"/>
    <p:sldId id="269" r:id="rId9"/>
    <p:sldId id="278" r:id="rId10"/>
    <p:sldId id="26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45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FD3A5-6C14-4264-A89E-19313916503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BCA71-E5C9-41E3-BC8F-FFFD88AE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19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7F33F-C6BD-4942-8CAB-A46D94A9072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39B6D-E6D0-444C-B681-8842B852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9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39B6D-E6D0-444C-B681-8842B852DE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6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моя флешка\ПАСТУШЕНКО\картинки и картотеки\dlesed.png"/>
          <p:cNvPicPr>
            <a:picLocks noChangeAspect="1" noChangeArrowheads="1"/>
          </p:cNvPicPr>
          <p:nvPr/>
        </p:nvPicPr>
        <p:blipFill rotWithShape="1">
          <a:blip r:embed="rId3" cstate="print"/>
          <a:srcRect l="25287"/>
          <a:stretch/>
        </p:blipFill>
        <p:spPr bwMode="auto">
          <a:xfrm>
            <a:off x="-600608" y="-129555"/>
            <a:ext cx="4968553" cy="6987555"/>
          </a:xfrm>
          <a:prstGeom prst="rect">
            <a:avLst/>
          </a:prstGeom>
          <a:noFill/>
        </p:spPr>
      </p:pic>
      <p:pic>
        <p:nvPicPr>
          <p:cNvPr id="5" name="Picture 2" descr="C:\Users\золотая рыбка\Desktop\МОЕ\рамки и фоны\фоторамки, фоны\оооллпппппо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8445" y="-77431"/>
            <a:ext cx="4685283" cy="69354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1" y="548680"/>
            <a:ext cx="3240360" cy="5981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Баю, баю, </a:t>
            </a:r>
            <a:r>
              <a:rPr lang="ru-RU" sz="2000" b="1" dirty="0" err="1" smtClean="0">
                <a:solidFill>
                  <a:srgbClr val="C00000"/>
                </a:solidFill>
              </a:rPr>
              <a:t>баюшок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 огороде петушок.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Песни громко поет,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Ване спать не дает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 ты, Ванечка, усни,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Крепкий сон к тебе приди.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Тебе спать - не гулять,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Только глазки закрывать.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**********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Бай, бай, бай, бай,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Ты, собаченька, не лай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 в </a:t>
            </a:r>
            <a:r>
              <a:rPr lang="ru-RU" sz="2000" b="1" dirty="0" err="1" smtClean="0">
                <a:solidFill>
                  <a:srgbClr val="C00000"/>
                </a:solidFill>
              </a:rPr>
              <a:t>гудочек</a:t>
            </a:r>
            <a:r>
              <a:rPr lang="ru-RU" sz="2000" b="1" dirty="0" smtClean="0">
                <a:solidFill>
                  <a:srgbClr val="C00000"/>
                </a:solidFill>
              </a:rPr>
              <a:t> не гуди –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Наших деток не буди.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Наши детки будут спать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Да большими вырастать.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Они поспят подольше,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Вырастут побольше.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324544" y="-77431"/>
            <a:ext cx="4572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КАРТОТЕКА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РУССКИХ НАРОДНЫХ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ПЕСЕНОК И </a:t>
            </a:r>
            <a:r>
              <a:rPr lang="ru-RU" sz="3600" b="1" dirty="0" smtClean="0">
                <a:solidFill>
                  <a:srgbClr val="C00000"/>
                </a:solidFill>
              </a:rPr>
              <a:t>ПОТЕШЕК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Вторая младшая группа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20688"/>
            <a:ext cx="33613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-Ножки, ножки, где вы были?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-За грибами в лес ходили.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-Что вы, ручки, работали?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-Мы грибочки собирали!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-А вы, глазки, помогали?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-Мы искали да смотрели-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пенечки оглядели.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Вот и Ванюшка с грибком,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err="1" smtClean="0">
                <a:solidFill>
                  <a:srgbClr val="C00000"/>
                </a:solidFill>
              </a:rPr>
              <a:t>подосиновичком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Ночь прошла,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Темноту увела.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Замолчал сверчок,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Запел петушок,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Полежала немножко…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Распахнула окошко: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Здравствуй, солнышко-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Колоколнышко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620688"/>
            <a:ext cx="25896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-Ласточка, ласточка,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Милая касаточка,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где была?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с чем пришла?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-За морем бывала,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Весну добывала,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Несу, несу весну красну!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Солнышко, солнышко,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Выгляни в окошко: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Ждут тебя детки,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Ждут малолетки!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Гуля, гуля- голубок,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Гуля </a:t>
            </a:r>
            <a:r>
              <a:rPr lang="ru-RU" b="1" dirty="0" err="1" smtClean="0">
                <a:solidFill>
                  <a:srgbClr val="C00000"/>
                </a:solidFill>
              </a:rPr>
              <a:t>сизенький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Сизокрыленький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Всем миленький!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20688"/>
            <a:ext cx="33613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Курочка-</a:t>
            </a:r>
            <a:r>
              <a:rPr lang="ru-RU" b="1" dirty="0" err="1" smtClean="0">
                <a:solidFill>
                  <a:srgbClr val="C00000"/>
                </a:solidFill>
              </a:rPr>
              <a:t>пеструшечка</a:t>
            </a:r>
            <a:r>
              <a:rPr lang="ru-RU" b="1" dirty="0">
                <a:solidFill>
                  <a:srgbClr val="C00000"/>
                </a:solidFill>
              </a:rPr>
              <a:t>, цыплят води!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Уточка-</a:t>
            </a:r>
            <a:r>
              <a:rPr lang="ru-RU" b="1" dirty="0" err="1">
                <a:solidFill>
                  <a:srgbClr val="C00000"/>
                </a:solidFill>
              </a:rPr>
              <a:t>водоплавочка</a:t>
            </a:r>
            <a:r>
              <a:rPr lang="ru-RU" b="1" dirty="0">
                <a:solidFill>
                  <a:srgbClr val="C00000"/>
                </a:solidFill>
              </a:rPr>
              <a:t>, по воде плыви!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</a:t>
            </a:r>
            <a:r>
              <a:rPr lang="ru-RU" b="1" dirty="0" err="1">
                <a:solidFill>
                  <a:srgbClr val="C00000"/>
                </a:solidFill>
              </a:rPr>
              <a:t>Гусочка-краснолапочка</a:t>
            </a:r>
            <a:r>
              <a:rPr lang="ru-RU" b="1" dirty="0">
                <a:solidFill>
                  <a:srgbClr val="C00000"/>
                </a:solidFill>
              </a:rPr>
              <a:t>, по лугу ходи!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Свинка-</a:t>
            </a:r>
            <a:r>
              <a:rPr lang="ru-RU" b="1" dirty="0" err="1">
                <a:solidFill>
                  <a:srgbClr val="C00000"/>
                </a:solidFill>
              </a:rPr>
              <a:t>белоспинка</a:t>
            </a:r>
            <a:r>
              <a:rPr lang="ru-RU" b="1" dirty="0">
                <a:solidFill>
                  <a:srgbClr val="C00000"/>
                </a:solidFill>
              </a:rPr>
              <a:t>, землю копай!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Козочка-</a:t>
            </a:r>
            <a:r>
              <a:rPr lang="ru-RU" b="1" dirty="0" err="1">
                <a:solidFill>
                  <a:srgbClr val="C00000"/>
                </a:solidFill>
              </a:rPr>
              <a:t>брыкалочка</a:t>
            </a:r>
            <a:r>
              <a:rPr lang="ru-RU" b="1" dirty="0">
                <a:solidFill>
                  <a:srgbClr val="C00000"/>
                </a:solidFill>
              </a:rPr>
              <a:t>, по горе скачи!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Барашек-кудряшек, по лесу броди!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Коровка-буренка, молочка неси!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Лошадка-</a:t>
            </a:r>
            <a:r>
              <a:rPr lang="ru-RU" b="1" dirty="0" err="1">
                <a:solidFill>
                  <a:srgbClr val="C00000"/>
                </a:solidFill>
              </a:rPr>
              <a:t>пегашка</a:t>
            </a:r>
            <a:r>
              <a:rPr lang="ru-RU" b="1" dirty="0">
                <a:solidFill>
                  <a:srgbClr val="C00000"/>
                </a:solidFill>
              </a:rPr>
              <a:t>, беги </a:t>
            </a:r>
            <a:r>
              <a:rPr lang="ru-RU" b="1" dirty="0" err="1">
                <a:solidFill>
                  <a:srgbClr val="C00000"/>
                </a:solidFill>
              </a:rPr>
              <a:t>беги</a:t>
            </a:r>
            <a:r>
              <a:rPr lang="ru-RU" b="1" dirty="0">
                <a:solidFill>
                  <a:srgbClr val="C00000"/>
                </a:solidFill>
              </a:rPr>
              <a:t>!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Нашего Ванюшку вези, вези!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36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620688"/>
            <a:ext cx="30261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На кота </a:t>
            </a:r>
            <a:r>
              <a:rPr lang="ru-RU" sz="2000" b="1" dirty="0" err="1" smtClean="0">
                <a:solidFill>
                  <a:srgbClr val="C00000"/>
                </a:solidFill>
              </a:rPr>
              <a:t>потягушки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На дитя </a:t>
            </a:r>
            <a:r>
              <a:rPr lang="ru-RU" sz="2000" b="1" dirty="0" err="1" smtClean="0">
                <a:solidFill>
                  <a:srgbClr val="C00000"/>
                </a:solidFill>
              </a:rPr>
              <a:t>порастушки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 в ручки </a:t>
            </a:r>
            <a:r>
              <a:rPr lang="ru-RU" sz="2000" b="1" dirty="0" err="1" smtClean="0">
                <a:solidFill>
                  <a:srgbClr val="C00000"/>
                </a:solidFill>
              </a:rPr>
              <a:t>хватушки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 в ножки </a:t>
            </a:r>
            <a:r>
              <a:rPr lang="ru-RU" sz="2000" b="1" dirty="0" err="1" smtClean="0">
                <a:solidFill>
                  <a:srgbClr val="C00000"/>
                </a:solidFill>
              </a:rPr>
              <a:t>ходушки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 в роток </a:t>
            </a:r>
            <a:r>
              <a:rPr lang="ru-RU" sz="2000" b="1" dirty="0" err="1" smtClean="0">
                <a:solidFill>
                  <a:srgbClr val="C00000"/>
                </a:solidFill>
              </a:rPr>
              <a:t>говорунок</a:t>
            </a:r>
            <a:r>
              <a:rPr lang="ru-RU" sz="2000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А в голову разу мок!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**********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Вот проснулся петушок,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Встала курочка.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Подымайся, мой дружок,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Встань, мой Юрочка.</a:t>
            </a: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7" y="620688"/>
            <a:ext cx="3168352" cy="6258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Потягушечки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потягушечки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Поперек </a:t>
            </a:r>
            <a:r>
              <a:rPr lang="ru-RU" b="1" dirty="0" err="1" smtClean="0">
                <a:solidFill>
                  <a:srgbClr val="C00000"/>
                </a:solidFill>
              </a:rPr>
              <a:t>толстушечки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 ручки </a:t>
            </a:r>
            <a:r>
              <a:rPr lang="ru-RU" b="1" dirty="0" err="1" smtClean="0">
                <a:solidFill>
                  <a:srgbClr val="C00000"/>
                </a:solidFill>
              </a:rPr>
              <a:t>хватушечки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 ножки </a:t>
            </a:r>
            <a:r>
              <a:rPr lang="ru-RU" b="1" dirty="0" err="1" smtClean="0">
                <a:solidFill>
                  <a:srgbClr val="C00000"/>
                </a:solidFill>
              </a:rPr>
              <a:t>ходушечки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 роток говорок,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 головку </a:t>
            </a:r>
            <a:r>
              <a:rPr lang="ru-RU" b="1" dirty="0" err="1" smtClean="0">
                <a:solidFill>
                  <a:srgbClr val="C00000"/>
                </a:solidFill>
              </a:rPr>
              <a:t>разумок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Спят медведи и слоны,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Заяц спит и ежик.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давно уж спать должны,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Наши дети тоже.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Ночь прошла,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Темноту увела,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Замолчал сверчок,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Запел петушок.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Встала маменька,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Открыла ставенку.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«Здравствуй, 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солнышко-колоколнышко</a:t>
            </a:r>
            <a:r>
              <a:rPr lang="ru-RU" b="1" dirty="0" smtClean="0">
                <a:solidFill>
                  <a:srgbClr val="C00000"/>
                </a:solidFill>
              </a:rPr>
              <a:t>!»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548680"/>
            <a:ext cx="32403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Ай, лады-лады-лады,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боимся мы воды,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Чисто умываемся,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Маме улыбаемся.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Водичка серебристая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Струится из-под крана.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мыло есть душистое,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Совсем как в нашей ванной.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ручейке вода струится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речке плещется вода.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 под краном будем мыться,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Без воды мы никуда.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Моем руки, моем лица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Мылом, щеткой и водой.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Если ты не любишь мыться,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Эту песенку не пой.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9" y="548680"/>
            <a:ext cx="32403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Знаем, знаем, да-да-да,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Где тут плещется вода.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Выходи, водица,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 пришли умыться!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Лейся на ладошки,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По-нем-нож-ку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Нет, не понемножку - посмелей,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Будем умываться веселей.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Из колодца принесла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Курица водицы.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цыплята всей гурьбой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Побежали мыться.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Чистая водичка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Умоет Саше личико,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Анечке - ладошки,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пальчики - Антошке.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7" y="620688"/>
            <a:ext cx="33123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Кран, откройся,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Нос, умойся!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Мойтесь сразу оба глаза!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Мойтесь уши, мойся шейка!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Шейка, мойся хорошенько!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Мойся, мойся, обливайся,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Грязь, смывайся! Грязь, смывайся!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Лейся, чистая водичка,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умой мне чисто личико,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Шейку, ручки умывай,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Ничего не забывай!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Мылом, мылом чисто мойся,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Ни о чем не беспокойся.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Мыло не кусается, просто умывается.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620688"/>
            <a:ext cx="320024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Жили-были сто ребят,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ходили в детский сад.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садились за обед,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съедали сто котлет.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потом ложились спать.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Начинай считать опять.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Гойда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гойда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люленьки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Прилетели гуленьки,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Стали гули говорить,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Чем Ванюшу накормить.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Один скажет - кашкою,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Другой - </a:t>
            </a:r>
            <a:r>
              <a:rPr lang="ru-RU" b="1" dirty="0" err="1" smtClean="0">
                <a:solidFill>
                  <a:srgbClr val="C00000"/>
                </a:solidFill>
              </a:rPr>
              <a:t>простоквашкою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Третий скажет - молочком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румяным пирожком.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9" y="692696"/>
            <a:ext cx="34563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Травка-муравка со сна поднялась,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Птица-синица за зерна взялась,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Зайка - за </a:t>
            </a:r>
            <a:r>
              <a:rPr lang="ru-RU" b="1" dirty="0" err="1" smtClean="0">
                <a:solidFill>
                  <a:srgbClr val="C00000"/>
                </a:solidFill>
              </a:rPr>
              <a:t>капустку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Мышка - за корку,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Детки - за молоко.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Умница, Катенька,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Ешь кашку </a:t>
            </a:r>
            <a:r>
              <a:rPr lang="ru-RU" b="1" dirty="0" err="1" smtClean="0">
                <a:solidFill>
                  <a:srgbClr val="C00000"/>
                </a:solidFill>
              </a:rPr>
              <a:t>сладеньку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Вкусную, пушистую,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Мягкую, душистую.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Дубы, дубочки,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Пеку </a:t>
            </a:r>
            <a:r>
              <a:rPr lang="ru-RU" b="1" dirty="0" err="1" smtClean="0">
                <a:solidFill>
                  <a:srgbClr val="C00000"/>
                </a:solidFill>
              </a:rPr>
              <a:t>блиночки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Блиночки</a:t>
            </a:r>
            <a:r>
              <a:rPr lang="ru-RU" b="1" dirty="0" smtClean="0">
                <a:solidFill>
                  <a:srgbClr val="C00000"/>
                </a:solidFill>
              </a:rPr>
              <a:t> горячи,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хотят сидеть в печи.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Блиночки</a:t>
            </a:r>
            <a:r>
              <a:rPr lang="ru-RU" b="1" dirty="0" smtClean="0">
                <a:solidFill>
                  <a:srgbClr val="C00000"/>
                </a:solidFill>
              </a:rPr>
              <a:t> румяные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маслицем, сметаною.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9" y="620688"/>
            <a:ext cx="3240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Посадим на ложку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Капустку</a:t>
            </a:r>
            <a:r>
              <a:rPr lang="ru-RU" b="1" dirty="0" smtClean="0">
                <a:solidFill>
                  <a:srgbClr val="C00000"/>
                </a:solidFill>
              </a:rPr>
              <a:t>, картошку — и спрячем!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Попробуй найди!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видно на ложке 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Капустки</a:t>
            </a:r>
            <a:r>
              <a:rPr lang="ru-RU" b="1" dirty="0" smtClean="0">
                <a:solidFill>
                  <a:srgbClr val="C00000"/>
                </a:solidFill>
              </a:rPr>
              <a:t>, картошки.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нет на тарелке — гляди!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На моей тарелочке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Рыженькая белочка,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Чтоб она была видна,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съедаю я до дна.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Пей, дружок, томатный сок,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Будешь строен и высок.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692696"/>
            <a:ext cx="2952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Гуси, вы гуси,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Красные лапки!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Где вы бывали,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 вы видали?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-Мы видали волка: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Унес он гусенка,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Да самого лучшего,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Да самого большего!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Гуси, вы гуси,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Красные лапки!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Щипите</a:t>
            </a:r>
            <a:r>
              <a:rPr lang="ru-RU" b="1" dirty="0" smtClean="0">
                <a:solidFill>
                  <a:srgbClr val="C00000"/>
                </a:solidFill>
              </a:rPr>
              <a:t> вы волка-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Спасайте гусенка!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620688"/>
            <a:ext cx="32858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Божья коровка,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Черная головка,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Улети на небо,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Принеси нам хлеба,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Черного и белого,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Только не горелого.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Дождик, дождик, пуще,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Будет травка гуще.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Дождик, дождик, посильней,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Огород ты наш полей.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Огуречик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огуречик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ходи на тот </a:t>
            </a:r>
            <a:r>
              <a:rPr lang="ru-RU" b="1" dirty="0" err="1" smtClean="0">
                <a:solidFill>
                  <a:srgbClr val="C00000"/>
                </a:solidFill>
              </a:rPr>
              <a:t>конечик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Там мышка живет,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Тебе хвостик отгрызет.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548680"/>
            <a:ext cx="2807885" cy="570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Весна, весна красная!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Приди, весна, с радостью,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радостью, с радостью,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великою милостью: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 льном высоким,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корнем глубоким,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 хлебами обильными!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Дождик, дождик, веселей,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Капай, капай, не жалей!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Только нас не замочи!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Зря в окошко не стучи-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Брызни в поле пуще: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Станет травка гуще!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Уж ты, зимушка-зима,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Закурила да замела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дорожки, все лужки;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Негде Санечке пройти.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548680"/>
            <a:ext cx="2808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Улитка, улитка!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Покажи свои рога,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Дам кусок пирога,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Пышки, ватрушки,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Сдобной лепешки!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Зайчишка- трусишка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 полю бежал,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огород забежал,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Морковку нашел,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Капустку</a:t>
            </a:r>
            <a:r>
              <a:rPr lang="ru-RU" b="1" dirty="0" smtClean="0">
                <a:solidFill>
                  <a:srgbClr val="C00000"/>
                </a:solidFill>
              </a:rPr>
              <a:t> нашел,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Сидит грызет.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Иди прочь-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Хозяин идет!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2888039" cy="549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Из-за леса, из-за гор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Едет дедушка Егор: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Сам на лошадке,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Жена на коровке,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Дети на телятках,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Внуки на козлятках.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Тень-тень, </a:t>
            </a:r>
            <a:r>
              <a:rPr lang="ru-RU" b="1" dirty="0" err="1" smtClean="0">
                <a:solidFill>
                  <a:srgbClr val="C00000"/>
                </a:solidFill>
              </a:rPr>
              <a:t>потетень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Выше города плетень,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Сели звери под плетень,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Похвалялися</a:t>
            </a:r>
            <a:r>
              <a:rPr lang="ru-RU" b="1" dirty="0" smtClean="0">
                <a:solidFill>
                  <a:srgbClr val="C00000"/>
                </a:solidFill>
              </a:rPr>
              <a:t> весь день.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Похвалялась лиса: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-Всему свету я краса!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Похвалялся зайка: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-Поди догоняй-ка!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Похвалялись ежи: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-У нас шубы хороши!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Похвалялся медведь: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-Могу песни я петь!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620688"/>
            <a:ext cx="26611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Ах ты, радуга- дуга,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высока и туга!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дай дождичка,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Дай мне ведрышко.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Чтобы деткам погулять,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Чтоб теляткам поскакать,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Нужно солнышко,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Колоколнышко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Раним-рано</a:t>
            </a:r>
            <a:r>
              <a:rPr lang="ru-RU" b="1" dirty="0" smtClean="0">
                <a:solidFill>
                  <a:srgbClr val="C00000"/>
                </a:solidFill>
              </a:rPr>
              <a:t> поутру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Пастушок </a:t>
            </a:r>
            <a:r>
              <a:rPr lang="ru-RU" b="1" dirty="0" err="1" smtClean="0">
                <a:solidFill>
                  <a:srgbClr val="C00000"/>
                </a:solidFill>
              </a:rPr>
              <a:t>ту-ру-ру-ру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</a:t>
            </a:r>
            <a:r>
              <a:rPr lang="ru-RU" b="1" dirty="0" err="1" smtClean="0">
                <a:solidFill>
                  <a:srgbClr val="C00000"/>
                </a:solidFill>
              </a:rPr>
              <a:t>корвки</a:t>
            </a:r>
            <a:r>
              <a:rPr lang="ru-RU" b="1" dirty="0" smtClean="0">
                <a:solidFill>
                  <a:srgbClr val="C00000"/>
                </a:solidFill>
              </a:rPr>
              <a:t> в лад ему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Затянули: «</a:t>
            </a:r>
            <a:r>
              <a:rPr lang="ru-RU" b="1" dirty="0" err="1" smtClean="0">
                <a:solidFill>
                  <a:srgbClr val="C00000"/>
                </a:solidFill>
              </a:rPr>
              <a:t>Му-му-му</a:t>
            </a:r>
            <a:r>
              <a:rPr lang="ru-RU" b="1" dirty="0" smtClean="0">
                <a:solidFill>
                  <a:srgbClr val="C00000"/>
                </a:solidFill>
              </a:rPr>
              <a:t>!»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Ты, коровушка, ступай.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чисто поле погуляй,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вернешься молочком!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856"/>
            <a:ext cx="4644008" cy="6858000"/>
          </a:xfrm>
          <a:prstGeom prst="rect">
            <a:avLst/>
          </a:prstGeom>
          <a:noFill/>
        </p:spPr>
      </p:pic>
      <p:pic>
        <p:nvPicPr>
          <p:cNvPr id="1027" name="Picture 3" descr="C:\Users\золотая рыбка\Desktop\МОЕ\рамки и фоны\фоторамки, фоны\оооллпппп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28880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качи-качи-качи</a:t>
            </a:r>
            <a:r>
              <a:rPr lang="ru-RU" b="1" dirty="0">
                <a:solidFill>
                  <a:srgbClr val="C00000"/>
                </a:solidFill>
              </a:rPr>
              <a:t>!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Глянь — баранки, калачи,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Глянь — баранки, калачи!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С пылу, с жару, из печи.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С пылу, с жару, из печи —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Все румяны, горячи.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Налетели тут грачи,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Подхватили калачики,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Нам </a:t>
            </a:r>
            <a:r>
              <a:rPr lang="ru-RU" b="1" dirty="0" err="1">
                <a:solidFill>
                  <a:srgbClr val="C00000"/>
                </a:solidFill>
              </a:rPr>
              <a:t>осталися</a:t>
            </a:r>
            <a:r>
              <a:rPr lang="ru-RU" b="1" dirty="0">
                <a:solidFill>
                  <a:srgbClr val="C00000"/>
                </a:solidFill>
              </a:rPr>
              <a:t> бара-а-а-ночки!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620688"/>
            <a:ext cx="29500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**********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C00000"/>
                </a:solidFill>
              </a:rPr>
              <a:t>— </a:t>
            </a:r>
            <a:r>
              <a:rPr lang="ru-RU" b="1" dirty="0">
                <a:solidFill>
                  <a:srgbClr val="C00000"/>
                </a:solidFill>
              </a:rPr>
              <a:t>Кисонька-</a:t>
            </a:r>
            <a:r>
              <a:rPr lang="ru-RU" b="1" dirty="0" err="1">
                <a:solidFill>
                  <a:srgbClr val="C00000"/>
                </a:solidFill>
              </a:rPr>
              <a:t>мурысонька</a:t>
            </a:r>
            <a:r>
              <a:rPr lang="ru-RU" b="1" dirty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>
                <a:solidFill>
                  <a:srgbClr val="C00000"/>
                </a:solidFill>
              </a:rPr>
              <a:t>Ты где была?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На мельнице.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Кисонька </a:t>
            </a:r>
            <a:r>
              <a:rPr lang="ru-RU" b="1" dirty="0" err="1">
                <a:solidFill>
                  <a:srgbClr val="C00000"/>
                </a:solidFill>
              </a:rPr>
              <a:t>мурысонька</a:t>
            </a:r>
            <a:r>
              <a:rPr lang="ru-RU" b="1" dirty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>
                <a:solidFill>
                  <a:srgbClr val="C00000"/>
                </a:solidFill>
              </a:rPr>
              <a:t>Что там делала?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Муку молола.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Кисонька-</a:t>
            </a:r>
            <a:r>
              <a:rPr lang="ru-RU" b="1" dirty="0" err="1">
                <a:solidFill>
                  <a:srgbClr val="C00000"/>
                </a:solidFill>
              </a:rPr>
              <a:t>мурысонька</a:t>
            </a:r>
            <a:r>
              <a:rPr lang="ru-RU" b="1" dirty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>
                <a:solidFill>
                  <a:srgbClr val="C00000"/>
                </a:solidFill>
              </a:rPr>
              <a:t>Что из муки пекла?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Прянички.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Кисонька-</a:t>
            </a:r>
            <a:r>
              <a:rPr lang="ru-RU" b="1" dirty="0" err="1">
                <a:solidFill>
                  <a:srgbClr val="C00000"/>
                </a:solidFill>
              </a:rPr>
              <a:t>мурысонька</a:t>
            </a:r>
            <a:r>
              <a:rPr lang="ru-RU" b="1" dirty="0">
                <a:solidFill>
                  <a:srgbClr val="C00000"/>
                </a:solidFill>
              </a:rPr>
              <a:t>,</a:t>
            </a:r>
          </a:p>
          <a:p>
            <a:r>
              <a:rPr lang="ru-RU" b="1" dirty="0">
                <a:solidFill>
                  <a:srgbClr val="C00000"/>
                </a:solidFill>
              </a:rPr>
              <a:t>С кем прянички ела?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Одна.</a:t>
            </a:r>
          </a:p>
          <a:p>
            <a:r>
              <a:rPr lang="ru-RU" b="1" dirty="0">
                <a:solidFill>
                  <a:srgbClr val="C00000"/>
                </a:solidFill>
              </a:rPr>
              <a:t>— Не ешь одна! Не ешь одна!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3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1259</Words>
  <Application>Microsoft Office PowerPoint</Application>
  <PresentationFormat>Экран (4:3)</PresentationFormat>
  <Paragraphs>308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золотая рыбка</dc:creator>
  <cp:lastModifiedBy>Home</cp:lastModifiedBy>
  <cp:revision>26</cp:revision>
  <dcterms:created xsi:type="dcterms:W3CDTF">2017-02-28T05:13:03Z</dcterms:created>
  <dcterms:modified xsi:type="dcterms:W3CDTF">2023-04-04T15:04:12Z</dcterms:modified>
</cp:coreProperties>
</file>