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76" r:id="rId7"/>
    <p:sldId id="258" r:id="rId8"/>
    <p:sldId id="273" r:id="rId9"/>
    <p:sldId id="265" r:id="rId10"/>
    <p:sldId id="277" r:id="rId11"/>
    <p:sldId id="266" r:id="rId12"/>
    <p:sldId id="278" r:id="rId13"/>
    <p:sldId id="267" r:id="rId14"/>
    <p:sldId id="279" r:id="rId15"/>
    <p:sldId id="275" r:id="rId1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26281C5-AC35-46B5-9106-B1F385AE3592}">
          <p14:sldIdLst>
            <p14:sldId id="256"/>
            <p14:sldId id="257"/>
            <p14:sldId id="276"/>
            <p14:sldId id="258"/>
            <p14:sldId id="273"/>
            <p14:sldId id="265"/>
            <p14:sldId id="277"/>
            <p14:sldId id="266"/>
            <p14:sldId id="278"/>
            <p14:sldId id="267"/>
            <p14:sldId id="279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Автор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43"/>
    <p:restoredTop sz="94718"/>
  </p:normalViewPr>
  <p:slideViewPr>
    <p:cSldViewPr snapToGrid="0">
      <p:cViewPr varScale="1">
        <p:scale>
          <a:sx n="70" d="100"/>
          <a:sy n="70" d="100"/>
        </p:scale>
        <p:origin x="100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3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3B129C17-9205-4554-BF5C-070656C216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B41E939-D5BE-4B7F-BCD2-05DCC4E5E8C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15D0FA6-1619-4ABC-945D-3D53AA3851E7}" type="datetime1">
              <a:rPr lang="ru-RU" smtClean="0"/>
              <a:t>26.04.2023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61800B1-1D76-46D4-ADAF-FD5EA7AFBE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CBFA674-DC58-422B-8963-09FD1B05ED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A42FE58-2C2A-433E-A3EF-B39ACF973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565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D2CAB-DA7B-4EDE-B03E-D2DBD907657B}" type="datetime1">
              <a:rPr lang="ru-RU" smtClean="0"/>
              <a:pPr/>
              <a:t>26.04.2023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97DC217-DF71-1A49-B3EA-559F1F43B0F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46425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97DC217-DF71-1A49-B3EA-559F1F43B0F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724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76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781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351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936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463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467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583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208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110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3" y="1122363"/>
            <a:ext cx="7096933" cy="2387600"/>
          </a:xfrm>
        </p:spPr>
        <p:txBody>
          <a:bodyPr rtlCol="0" anchor="b">
            <a:noAutofit/>
          </a:bodyPr>
          <a:lstStyle>
            <a:lvl1pPr algn="l">
              <a:defRPr sz="6000" b="1"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7493" y="3602038"/>
            <a:ext cx="9500507" cy="806675"/>
          </a:xfrm>
        </p:spPr>
        <p:txBody>
          <a:bodyPr rtlCol="0">
            <a:noAutofit/>
          </a:bodyPr>
          <a:lstStyle>
            <a:lvl1pPr marL="0" indent="0" algn="l">
              <a:buNone/>
              <a:defRPr sz="320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AC79249-FDC0-364D-A734-AE1DE1605D28}"/>
              </a:ext>
            </a:extLst>
          </p:cNvPr>
          <p:cNvSpPr/>
          <p:nvPr userDrawn="1"/>
        </p:nvSpPr>
        <p:spPr>
          <a:xfrm>
            <a:off x="0" y="4572000"/>
            <a:ext cx="1219200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902465C8-266D-104C-9C49-323DF4A8277E}"/>
              </a:ext>
            </a:extLst>
          </p:cNvPr>
          <p:cNvSpPr/>
          <p:nvPr userDrawn="1"/>
        </p:nvSpPr>
        <p:spPr>
          <a:xfrm>
            <a:off x="583746" y="4960030"/>
            <a:ext cx="1551214" cy="155121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11" name="Полилиния 10">
            <a:extLst>
              <a:ext uri="{FF2B5EF4-FFF2-40B4-BE49-F238E27FC236}">
                <a16:creationId xmlns:a16="http://schemas.microsoft.com/office/drawing/2014/main" id="{37979A1C-BF60-B345-A664-2E4F7A3461EB}"/>
              </a:ext>
            </a:extLst>
          </p:cNvPr>
          <p:cNvSpPr/>
          <p:nvPr userDrawn="1"/>
        </p:nvSpPr>
        <p:spPr>
          <a:xfrm>
            <a:off x="1" y="4571999"/>
            <a:ext cx="1118508" cy="1118508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9" name="Полилиния 8">
            <a:extLst>
              <a:ext uri="{FF2B5EF4-FFF2-40B4-BE49-F238E27FC236}">
                <a16:creationId xmlns:a16="http://schemas.microsoft.com/office/drawing/2014/main" id="{58080B3E-915C-2D4C-8608-596E1BFD6387}"/>
              </a:ext>
            </a:extLst>
          </p:cNvPr>
          <p:cNvSpPr/>
          <p:nvPr userDrawn="1"/>
        </p:nvSpPr>
        <p:spPr>
          <a:xfrm>
            <a:off x="1" y="5739492"/>
            <a:ext cx="1118508" cy="1118508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F15FBB50-09C8-B64E-AE57-67C5E70810CB}"/>
              </a:ext>
            </a:extLst>
          </p:cNvPr>
          <p:cNvGrpSpPr/>
          <p:nvPr userDrawn="1"/>
        </p:nvGrpSpPr>
        <p:grpSpPr>
          <a:xfrm>
            <a:off x="8264427" y="-3419"/>
            <a:ext cx="3927573" cy="3165022"/>
            <a:chOff x="9857014" y="13834"/>
            <a:chExt cx="2334986" cy="1881641"/>
          </a:xfrm>
        </p:grpSpPr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EFBF1E52-11FA-DC48-B7AD-75734232FFE8}"/>
                </a:ext>
              </a:extLst>
            </p:cNvPr>
            <p:cNvSpPr/>
            <p:nvPr userDrawn="1"/>
          </p:nvSpPr>
          <p:spPr>
            <a:xfrm rot="5400000" flipH="1" flipV="1">
              <a:off x="10667433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4850B620-49F5-3748-84AF-682555D52792}"/>
                </a:ext>
              </a:extLst>
            </p:cNvPr>
            <p:cNvSpPr/>
            <p:nvPr userDrawn="1"/>
          </p:nvSpPr>
          <p:spPr>
            <a:xfrm rot="16200000" flipV="1">
              <a:off x="9499940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</p:grp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BC68F289-2744-2F48-893A-3F17911625C8}"/>
              </a:ext>
            </a:extLst>
          </p:cNvPr>
          <p:cNvSpPr/>
          <p:nvPr userDrawn="1"/>
        </p:nvSpPr>
        <p:spPr>
          <a:xfrm>
            <a:off x="0" y="-1"/>
            <a:ext cx="1167493" cy="1167493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8" name="Полилиния 27">
            <a:extLst>
              <a:ext uri="{FF2B5EF4-FFF2-40B4-BE49-F238E27FC236}">
                <a16:creationId xmlns:a16="http://schemas.microsoft.com/office/drawing/2014/main" id="{9E240E8A-950E-7946-826C-415CB5DACA43}"/>
              </a:ext>
            </a:extLst>
          </p:cNvPr>
          <p:cNvSpPr/>
          <p:nvPr userDrawn="1"/>
        </p:nvSpPr>
        <p:spPr>
          <a:xfrm>
            <a:off x="11024507" y="4580708"/>
            <a:ext cx="1167493" cy="2277292"/>
          </a:xfrm>
          <a:custGeom>
            <a:avLst/>
            <a:gdLst>
              <a:gd name="connsiteX0" fmla="*/ 1167473 w 1167493"/>
              <a:gd name="connsiteY0" fmla="*/ 0 h 2272167"/>
              <a:gd name="connsiteX1" fmla="*/ 1167493 w 1167493"/>
              <a:gd name="connsiteY1" fmla="*/ 0 h 2272167"/>
              <a:gd name="connsiteX2" fmla="*/ 1167493 w 1167493"/>
              <a:gd name="connsiteY2" fmla="*/ 492960 h 2272167"/>
              <a:gd name="connsiteX3" fmla="*/ 1167493 w 1167493"/>
              <a:gd name="connsiteY3" fmla="*/ 720385 h 2272167"/>
              <a:gd name="connsiteX4" fmla="*/ 1167493 w 1167493"/>
              <a:gd name="connsiteY4" fmla="*/ 2272167 h 2272167"/>
              <a:gd name="connsiteX5" fmla="*/ 0 w 1167493"/>
              <a:gd name="connsiteY5" fmla="*/ 2272167 h 2272167"/>
              <a:gd name="connsiteX6" fmla="*/ 0 w 1167493"/>
              <a:gd name="connsiteY6" fmla="*/ 1898074 h 2272167"/>
              <a:gd name="connsiteX7" fmla="*/ 0 w 1167493"/>
              <a:gd name="connsiteY7" fmla="*/ 1271597 h 2272167"/>
              <a:gd name="connsiteX8" fmla="*/ 0 w 1167493"/>
              <a:gd name="connsiteY8" fmla="*/ 1177688 h 2272167"/>
              <a:gd name="connsiteX9" fmla="*/ 1048124 w 1167493"/>
              <a:gd name="connsiteY9" fmla="*/ 6080 h 2272167"/>
              <a:gd name="connsiteX10" fmla="*/ 1167473 w 1167493"/>
              <a:gd name="connsiteY10" fmla="*/ 0 h 2272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67493" h="2272167">
                <a:moveTo>
                  <a:pt x="1167473" y="0"/>
                </a:moveTo>
                <a:lnTo>
                  <a:pt x="1167493" y="0"/>
                </a:lnTo>
                <a:lnTo>
                  <a:pt x="1167493" y="492960"/>
                </a:lnTo>
                <a:lnTo>
                  <a:pt x="1167493" y="720385"/>
                </a:lnTo>
                <a:lnTo>
                  <a:pt x="1167493" y="2272167"/>
                </a:lnTo>
                <a:lnTo>
                  <a:pt x="0" y="2272167"/>
                </a:lnTo>
                <a:lnTo>
                  <a:pt x="0" y="1898074"/>
                </a:lnTo>
                <a:lnTo>
                  <a:pt x="0" y="1271597"/>
                </a:lnTo>
                <a:lnTo>
                  <a:pt x="0" y="1177688"/>
                </a:lnTo>
                <a:cubicBezTo>
                  <a:pt x="0" y="567919"/>
                  <a:pt x="459408" y="66389"/>
                  <a:pt x="1048124" y="6080"/>
                </a:cubicBezTo>
                <a:lnTo>
                  <a:pt x="1167473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Временная шка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>
            <a:extLst>
              <a:ext uri="{FF2B5EF4-FFF2-40B4-BE49-F238E27FC236}">
                <a16:creationId xmlns:a16="http://schemas.microsoft.com/office/drawing/2014/main" id="{6A7F6A3F-E1DD-A246-9A6D-5F9B18BA2588}"/>
              </a:ext>
            </a:extLst>
          </p:cNvPr>
          <p:cNvSpPr/>
          <p:nvPr userDrawn="1"/>
        </p:nvSpPr>
        <p:spPr>
          <a:xfrm flipH="1">
            <a:off x="8580896" y="1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5" name="Полилиния 4">
            <a:extLst>
              <a:ext uri="{FF2B5EF4-FFF2-40B4-BE49-F238E27FC236}">
                <a16:creationId xmlns:a16="http://schemas.microsoft.com/office/drawing/2014/main" id="{055FD0FC-C8FF-6741-A364-A29CDC6F9495}"/>
              </a:ext>
            </a:extLst>
          </p:cNvPr>
          <p:cNvSpPr/>
          <p:nvPr userDrawn="1"/>
        </p:nvSpPr>
        <p:spPr>
          <a:xfrm rot="5400000" flipH="1">
            <a:off x="1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87561"/>
            <a:ext cx="9779182" cy="3366815"/>
          </a:xfrm>
        </p:spPr>
        <p:txBody>
          <a:bodyPr rtlCol="0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A3A6A947-0862-488B-B8F2-51F131CFA617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69275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528203"/>
            <a:ext cx="4663440" cy="2828613"/>
          </a:xfrm>
        </p:spPr>
        <p:txBody>
          <a:bodyPr rtlCol="0">
            <a:noAutofit/>
          </a:bodyPr>
          <a:lstStyle>
            <a:lvl1pPr marL="0" indent="0">
              <a:buNone/>
              <a:defRPr sz="2000">
                <a:latin typeface="Arial" panose="020B0604020202020204" pitchFamily="34" charset="0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</a:defRPr>
            </a:lvl3pPr>
            <a:lvl4pPr marL="1371600" indent="0">
              <a:buNone/>
              <a:defRPr sz="1400">
                <a:latin typeface="Arial" panose="020B0604020202020204" pitchFamily="34" charset="0"/>
              </a:defRPr>
            </a:lvl4pPr>
            <a:lvl5pPr marL="1828800" indent="0">
              <a:buNone/>
              <a:defRPr sz="1400"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Полилиния 3">
            <a:extLst>
              <a:ext uri="{FF2B5EF4-FFF2-40B4-BE49-F238E27FC236}">
                <a16:creationId xmlns:a16="http://schemas.microsoft.com/office/drawing/2014/main" id="{6A7F6A3F-E1DD-A246-9A6D-5F9B18BA2588}"/>
              </a:ext>
            </a:extLst>
          </p:cNvPr>
          <p:cNvSpPr/>
          <p:nvPr userDrawn="1"/>
        </p:nvSpPr>
        <p:spPr>
          <a:xfrm flipH="1">
            <a:off x="8580896" y="1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5" name="Полилиния 4">
            <a:extLst>
              <a:ext uri="{FF2B5EF4-FFF2-40B4-BE49-F238E27FC236}">
                <a16:creationId xmlns:a16="http://schemas.microsoft.com/office/drawing/2014/main" id="{055FD0FC-C8FF-6741-A364-A29CDC6F9495}"/>
              </a:ext>
            </a:extLst>
          </p:cNvPr>
          <p:cNvSpPr/>
          <p:nvPr userDrawn="1"/>
        </p:nvSpPr>
        <p:spPr>
          <a:xfrm flipH="1">
            <a:off x="8580896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6" name="Полилиния 5">
            <a:extLst>
              <a:ext uri="{FF2B5EF4-FFF2-40B4-BE49-F238E27FC236}">
                <a16:creationId xmlns:a16="http://schemas.microsoft.com/office/drawing/2014/main" id="{D11C9832-A021-954E-A34F-2988D1189AE9}"/>
              </a:ext>
            </a:extLst>
          </p:cNvPr>
          <p:cNvSpPr/>
          <p:nvPr userDrawn="1"/>
        </p:nvSpPr>
        <p:spPr>
          <a:xfrm>
            <a:off x="1" y="0"/>
            <a:ext cx="933856" cy="933856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9861BC34-DFBF-2D4F-B463-FCFBC08391FF}"/>
              </a:ext>
            </a:extLst>
          </p:cNvPr>
          <p:cNvGrpSpPr/>
          <p:nvPr userDrawn="1"/>
        </p:nvGrpSpPr>
        <p:grpSpPr>
          <a:xfrm>
            <a:off x="8082092" y="5590903"/>
            <a:ext cx="1572380" cy="1267097"/>
            <a:chOff x="7413403" y="4976359"/>
            <a:chExt cx="2334986" cy="1881641"/>
          </a:xfrm>
        </p:grpSpPr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id="{55C37C19-F268-4A43-A0D4-3B1B38D48952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  <p:sp>
          <p:nvSpPr>
            <p:cNvPr id="8" name="Полилиния 7">
              <a:extLst>
                <a:ext uri="{FF2B5EF4-FFF2-40B4-BE49-F238E27FC236}">
                  <a16:creationId xmlns:a16="http://schemas.microsoft.com/office/drawing/2014/main" id="{E4F760E5-9D5D-E44F-AEBF-20CA8DE87D11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</p:grp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B7A0D165-55F7-43F4-A1A8-CAA3BE2BEE74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id="{94CA559C-3355-DE44-ACF9-BDB6083C422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283235" y="2528203"/>
            <a:ext cx="4663440" cy="2828613"/>
          </a:xfrm>
        </p:spPr>
        <p:txBody>
          <a:bodyPr rtlCol="0">
            <a:noAutofit/>
          </a:bodyPr>
          <a:lstStyle>
            <a:lvl1pPr marL="0" indent="0">
              <a:buNone/>
              <a:defRPr sz="2000">
                <a:latin typeface="Arial" panose="020B0604020202020204" pitchFamily="34" charset="0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</a:defRPr>
            </a:lvl3pPr>
            <a:lvl4pPr marL="1371600" indent="0">
              <a:buNone/>
              <a:defRPr sz="1400">
                <a:latin typeface="Arial" panose="020B0604020202020204" pitchFamily="34" charset="0"/>
              </a:defRPr>
            </a:lvl4pPr>
            <a:lvl5pPr marL="1828800" indent="0">
              <a:buNone/>
              <a:defRPr sz="1400"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0B33DABA-7BF5-1147-BA5E-63B92F220E51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1167493" y="2005689"/>
            <a:ext cx="4663440" cy="522514"/>
          </a:xfrm>
        </p:spPr>
        <p:txBody>
          <a:bodyPr rtlCol="0">
            <a:noAutofit/>
          </a:bodyPr>
          <a:lstStyle>
            <a:lvl1pPr marL="0" indent="0">
              <a:buNone/>
              <a:defRPr sz="2400" b="1">
                <a:latin typeface="Arial" panose="020B0604020202020204" pitchFamily="34" charset="0"/>
              </a:defRPr>
            </a:lvl1pPr>
            <a:lvl2pPr marL="457200" indent="0">
              <a:buNone/>
              <a:defRPr sz="2000" b="1">
                <a:latin typeface="Arial" panose="020B0604020202020204" pitchFamily="34" charset="0"/>
              </a:defRPr>
            </a:lvl2pPr>
            <a:lvl3pPr marL="914400" indent="0">
              <a:buNone/>
              <a:defRPr sz="1800" b="1">
                <a:latin typeface="Arial" panose="020B0604020202020204" pitchFamily="34" charset="0"/>
              </a:defRPr>
            </a:lvl3pPr>
            <a:lvl4pPr marL="1371600" indent="0">
              <a:buNone/>
              <a:defRPr sz="1600" b="1">
                <a:latin typeface="Arial" panose="020B0604020202020204" pitchFamily="34" charset="0"/>
              </a:defRPr>
            </a:lvl4pPr>
            <a:lvl5pPr marL="1828800" indent="0">
              <a:buNone/>
              <a:defRPr sz="1600" b="1"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1B05BEE9-8BC0-EC44-B913-DB6426DF2EA7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3235" y="2005689"/>
            <a:ext cx="4663440" cy="522514"/>
          </a:xfrm>
        </p:spPr>
        <p:txBody>
          <a:bodyPr rtlCol="0">
            <a:noAutofit/>
          </a:bodyPr>
          <a:lstStyle>
            <a:lvl1pPr marL="0" indent="0">
              <a:buNone/>
              <a:defRPr sz="2400" b="1">
                <a:latin typeface="Arial" panose="020B0604020202020204" pitchFamily="34" charset="0"/>
              </a:defRPr>
            </a:lvl1pPr>
            <a:lvl2pPr marL="457200" indent="0">
              <a:buNone/>
              <a:defRPr sz="2000" b="1">
                <a:latin typeface="Arial" panose="020B0604020202020204" pitchFamily="34" charset="0"/>
              </a:defRPr>
            </a:lvl2pPr>
            <a:lvl3pPr marL="914400" indent="0">
              <a:buNone/>
              <a:defRPr sz="1800" b="1">
                <a:latin typeface="Arial" panose="020B0604020202020204" pitchFamily="34" charset="0"/>
              </a:defRPr>
            </a:lvl3pPr>
            <a:lvl4pPr marL="1371600" indent="0">
              <a:buNone/>
              <a:defRPr sz="1600" b="1">
                <a:latin typeface="Arial" panose="020B0604020202020204" pitchFamily="34" charset="0"/>
              </a:defRPr>
            </a:lvl4pPr>
            <a:lvl5pPr marL="1828800" indent="0">
              <a:buNone/>
              <a:defRPr sz="1600" b="1"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31912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 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1" y="2526318"/>
            <a:ext cx="3218688" cy="2828613"/>
          </a:xfrm>
        </p:spPr>
        <p:txBody>
          <a:bodyPr rtlCol="0">
            <a:noAutofit/>
          </a:bodyPr>
          <a:lstStyle>
            <a:lvl1pPr marL="0" indent="0">
              <a:buNone/>
              <a:defRPr sz="2000">
                <a:latin typeface="Arial" panose="020B0604020202020204" pitchFamily="34" charset="0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</a:defRPr>
            </a:lvl3pPr>
            <a:lvl4pPr marL="1371600" indent="0">
              <a:buNone/>
              <a:defRPr sz="1400">
                <a:latin typeface="Arial" panose="020B0604020202020204" pitchFamily="34" charset="0"/>
              </a:defRPr>
            </a:lvl4pPr>
            <a:lvl5pPr marL="1828800" indent="0">
              <a:buNone/>
              <a:defRPr sz="1400"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Полилиния 3">
            <a:extLst>
              <a:ext uri="{FF2B5EF4-FFF2-40B4-BE49-F238E27FC236}">
                <a16:creationId xmlns:a16="http://schemas.microsoft.com/office/drawing/2014/main" id="{6A7F6A3F-E1DD-A246-9A6D-5F9B18BA2588}"/>
              </a:ext>
            </a:extLst>
          </p:cNvPr>
          <p:cNvSpPr/>
          <p:nvPr userDrawn="1"/>
        </p:nvSpPr>
        <p:spPr>
          <a:xfrm rot="5400000">
            <a:off x="8580896" y="0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5" name="Полилиния 4">
            <a:extLst>
              <a:ext uri="{FF2B5EF4-FFF2-40B4-BE49-F238E27FC236}">
                <a16:creationId xmlns:a16="http://schemas.microsoft.com/office/drawing/2014/main" id="{055FD0FC-C8FF-6741-A364-A29CDC6F9495}"/>
              </a:ext>
            </a:extLst>
          </p:cNvPr>
          <p:cNvSpPr/>
          <p:nvPr userDrawn="1"/>
        </p:nvSpPr>
        <p:spPr>
          <a:xfrm>
            <a:off x="-2364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6" name="Полилиния 5">
            <a:extLst>
              <a:ext uri="{FF2B5EF4-FFF2-40B4-BE49-F238E27FC236}">
                <a16:creationId xmlns:a16="http://schemas.microsoft.com/office/drawing/2014/main" id="{D11C9832-A021-954E-A34F-2988D1189AE9}"/>
              </a:ext>
            </a:extLst>
          </p:cNvPr>
          <p:cNvSpPr/>
          <p:nvPr userDrawn="1"/>
        </p:nvSpPr>
        <p:spPr>
          <a:xfrm rot="5400000" flipH="1">
            <a:off x="11258144" y="5924144"/>
            <a:ext cx="933856" cy="933856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9861BC34-DFBF-2D4F-B463-FCFBC08391FF}"/>
              </a:ext>
            </a:extLst>
          </p:cNvPr>
          <p:cNvGrpSpPr/>
          <p:nvPr userDrawn="1"/>
        </p:nvGrpSpPr>
        <p:grpSpPr>
          <a:xfrm>
            <a:off x="2587417" y="5590903"/>
            <a:ext cx="1572380" cy="1267097"/>
            <a:chOff x="7413403" y="4976359"/>
            <a:chExt cx="2334986" cy="1881641"/>
          </a:xfrm>
        </p:grpSpPr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id="{55C37C19-F268-4A43-A0D4-3B1B38D48952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  <p:sp>
          <p:nvSpPr>
            <p:cNvPr id="8" name="Полилиния 7">
              <a:extLst>
                <a:ext uri="{FF2B5EF4-FFF2-40B4-BE49-F238E27FC236}">
                  <a16:creationId xmlns:a16="http://schemas.microsoft.com/office/drawing/2014/main" id="{E4F760E5-9D5D-E44F-AEBF-20CA8DE87D11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</p:grp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67114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fld id="{CC9795AB-410F-48CA-9846-ADEC74C363B3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id="{94CA559C-3355-DE44-ACF9-BDB6083C422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4683787" y="2526318"/>
            <a:ext cx="3173279" cy="2828613"/>
          </a:xfrm>
        </p:spPr>
        <p:txBody>
          <a:bodyPr rtlCol="0">
            <a:noAutofit/>
          </a:bodyPr>
          <a:lstStyle>
            <a:lvl1pPr marL="0" indent="0">
              <a:buNone/>
              <a:defRPr sz="2000">
                <a:latin typeface="Arial" panose="020B0604020202020204" pitchFamily="34" charset="0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</a:defRPr>
            </a:lvl3pPr>
            <a:lvl4pPr marL="1371600" indent="0">
              <a:buNone/>
              <a:defRPr sz="1400">
                <a:latin typeface="Arial" panose="020B0604020202020204" pitchFamily="34" charset="0"/>
              </a:defRPr>
            </a:lvl4pPr>
            <a:lvl5pPr marL="1828800" indent="0">
              <a:buNone/>
              <a:defRPr sz="1400"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0B33DABA-7BF5-1147-BA5E-63B92F220E51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1167493" y="2003804"/>
            <a:ext cx="3173278" cy="522514"/>
          </a:xfrm>
        </p:spPr>
        <p:txBody>
          <a:bodyPr rtlCol="0">
            <a:noAutofit/>
          </a:bodyPr>
          <a:lstStyle>
            <a:lvl1pPr marL="0" indent="0">
              <a:buNone/>
              <a:defRPr sz="2400" b="1">
                <a:latin typeface="Arial" panose="020B0604020202020204" pitchFamily="34" charset="0"/>
              </a:defRPr>
            </a:lvl1pPr>
            <a:lvl2pPr marL="457200" indent="0">
              <a:buNone/>
              <a:defRPr sz="2000" b="1">
                <a:latin typeface="Arial" panose="020B0604020202020204" pitchFamily="34" charset="0"/>
              </a:defRPr>
            </a:lvl2pPr>
            <a:lvl3pPr marL="914400" indent="0">
              <a:buNone/>
              <a:defRPr sz="1800" b="1">
                <a:latin typeface="Arial" panose="020B0604020202020204" pitchFamily="34" charset="0"/>
              </a:defRPr>
            </a:lvl3pPr>
            <a:lvl4pPr marL="1371600" indent="0">
              <a:buNone/>
              <a:defRPr sz="1600" b="1">
                <a:latin typeface="Arial" panose="020B0604020202020204" pitchFamily="34" charset="0"/>
              </a:defRPr>
            </a:lvl4pPr>
            <a:lvl5pPr marL="1828800" indent="0">
              <a:buNone/>
              <a:defRPr sz="1600" b="1"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1B05BEE9-8BC0-EC44-B913-DB6426DF2EA7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683788" y="2003804"/>
            <a:ext cx="3173278" cy="522514"/>
          </a:xfrm>
        </p:spPr>
        <p:txBody>
          <a:bodyPr rtlCol="0">
            <a:noAutofit/>
          </a:bodyPr>
          <a:lstStyle>
            <a:lvl1pPr marL="0" indent="0">
              <a:buNone/>
              <a:defRPr sz="2400" b="1">
                <a:latin typeface="Arial" panose="020B0604020202020204" pitchFamily="34" charset="0"/>
              </a:defRPr>
            </a:lvl1pPr>
            <a:lvl2pPr marL="457200" indent="0">
              <a:buNone/>
              <a:defRPr sz="2000" b="1">
                <a:latin typeface="Arial" panose="020B0604020202020204" pitchFamily="34" charset="0"/>
              </a:defRPr>
            </a:lvl2pPr>
            <a:lvl3pPr marL="914400" indent="0">
              <a:buNone/>
              <a:defRPr sz="1800" b="1">
                <a:latin typeface="Arial" panose="020B0604020202020204" pitchFamily="34" charset="0"/>
              </a:defRPr>
            </a:lvl3pPr>
            <a:lvl4pPr marL="1371600" indent="0">
              <a:buNone/>
              <a:defRPr sz="1600" b="1">
                <a:latin typeface="Arial" panose="020B0604020202020204" pitchFamily="34" charset="0"/>
              </a:defRPr>
            </a:lvl4pPr>
            <a:lvl5pPr marL="1828800" indent="0">
              <a:buNone/>
              <a:defRPr sz="1600" b="1"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43D62993-A055-DF4F-9286-4FFE3A5C7FD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200082" y="2526318"/>
            <a:ext cx="3173279" cy="2828613"/>
          </a:xfrm>
        </p:spPr>
        <p:txBody>
          <a:bodyPr rtlCol="0">
            <a:noAutofit/>
          </a:bodyPr>
          <a:lstStyle>
            <a:lvl1pPr marL="0" indent="0">
              <a:buNone/>
              <a:defRPr sz="2000">
                <a:latin typeface="Arial" panose="020B0604020202020204" pitchFamily="34" charset="0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</a:defRPr>
            </a:lvl3pPr>
            <a:lvl4pPr marL="1371600" indent="0">
              <a:buNone/>
              <a:defRPr sz="1400">
                <a:latin typeface="Arial" panose="020B0604020202020204" pitchFamily="34" charset="0"/>
              </a:defRPr>
            </a:lvl4pPr>
            <a:lvl5pPr marL="1828800" indent="0">
              <a:buNone/>
              <a:defRPr sz="1400"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A896DA2E-4448-254C-86D1-9E16E63CC6A0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200083" y="2003804"/>
            <a:ext cx="3173278" cy="522514"/>
          </a:xfrm>
        </p:spPr>
        <p:txBody>
          <a:bodyPr rtlCol="0">
            <a:noAutofit/>
          </a:bodyPr>
          <a:lstStyle>
            <a:lvl1pPr marL="0" indent="0">
              <a:buNone/>
              <a:defRPr sz="2400" b="1">
                <a:latin typeface="Arial" panose="020B0604020202020204" pitchFamily="34" charset="0"/>
              </a:defRPr>
            </a:lvl1pPr>
            <a:lvl2pPr marL="457200" indent="0">
              <a:buNone/>
              <a:defRPr sz="2000" b="1">
                <a:latin typeface="Arial" panose="020B0604020202020204" pitchFamily="34" charset="0"/>
              </a:defRPr>
            </a:lvl2pPr>
            <a:lvl3pPr marL="914400" indent="0">
              <a:buNone/>
              <a:defRPr sz="1800" b="1">
                <a:latin typeface="Arial" panose="020B0604020202020204" pitchFamily="34" charset="0"/>
              </a:defRPr>
            </a:lvl3pPr>
            <a:lvl4pPr marL="1371600" indent="0">
              <a:buNone/>
              <a:defRPr sz="1600" b="1">
                <a:latin typeface="Arial" panose="020B0604020202020204" pitchFamily="34" charset="0"/>
              </a:defRPr>
            </a:lvl4pPr>
            <a:lvl5pPr marL="1828800" indent="0">
              <a:buNone/>
              <a:defRPr sz="1600" b="1"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56976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Конец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4" y="1122363"/>
            <a:ext cx="6220278" cy="2387600"/>
          </a:xfrm>
        </p:spPr>
        <p:txBody>
          <a:bodyPr rtlCol="0" anchor="b">
            <a:noAutofit/>
          </a:bodyPr>
          <a:lstStyle>
            <a:lvl1pPr algn="l">
              <a:defRPr sz="6000" b="1"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7493" y="3602038"/>
            <a:ext cx="6220277" cy="2247219"/>
          </a:xfrm>
        </p:spPr>
        <p:txBody>
          <a:bodyPr rtlCol="0">
            <a:noAutofit/>
          </a:bodyPr>
          <a:lstStyle>
            <a:lvl1pPr marL="0" indent="0" algn="l">
              <a:buNone/>
              <a:defRPr sz="280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AC79249-FDC0-364D-A734-AE1DE1605D28}"/>
              </a:ext>
            </a:extLst>
          </p:cNvPr>
          <p:cNvSpPr/>
          <p:nvPr userDrawn="1"/>
        </p:nvSpPr>
        <p:spPr>
          <a:xfrm>
            <a:off x="8264426" y="0"/>
            <a:ext cx="392757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F15FBB50-09C8-B64E-AE57-67C5E70810CB}"/>
              </a:ext>
            </a:extLst>
          </p:cNvPr>
          <p:cNvGrpSpPr/>
          <p:nvPr userDrawn="1"/>
        </p:nvGrpSpPr>
        <p:grpSpPr>
          <a:xfrm>
            <a:off x="8264427" y="3685939"/>
            <a:ext cx="3927573" cy="3178856"/>
            <a:chOff x="9857014" y="13834"/>
            <a:chExt cx="2334986" cy="1881641"/>
          </a:xfrm>
        </p:grpSpPr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EFBF1E52-11FA-DC48-B7AD-75734232FFE8}"/>
                </a:ext>
              </a:extLst>
            </p:cNvPr>
            <p:cNvSpPr/>
            <p:nvPr userDrawn="1"/>
          </p:nvSpPr>
          <p:spPr>
            <a:xfrm rot="5400000" flipH="1" flipV="1">
              <a:off x="10667433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4850B620-49F5-3748-84AF-682555D52792}"/>
                </a:ext>
              </a:extLst>
            </p:cNvPr>
            <p:cNvSpPr/>
            <p:nvPr userDrawn="1"/>
          </p:nvSpPr>
          <p:spPr>
            <a:xfrm rot="16200000" flipV="1">
              <a:off x="9499940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</p:grp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BC68F289-2744-2F48-893A-3F17911625C8}"/>
              </a:ext>
            </a:extLst>
          </p:cNvPr>
          <p:cNvSpPr/>
          <p:nvPr userDrawn="1"/>
        </p:nvSpPr>
        <p:spPr>
          <a:xfrm>
            <a:off x="0" y="-1"/>
            <a:ext cx="1167493" cy="1167493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17" name="Полилиния 16">
            <a:extLst>
              <a:ext uri="{FF2B5EF4-FFF2-40B4-BE49-F238E27FC236}">
                <a16:creationId xmlns:a16="http://schemas.microsoft.com/office/drawing/2014/main" id="{39563C76-BC00-DE47-88F5-C24D3CE3325A}"/>
              </a:ext>
            </a:extLst>
          </p:cNvPr>
          <p:cNvSpPr/>
          <p:nvPr userDrawn="1"/>
        </p:nvSpPr>
        <p:spPr>
          <a:xfrm>
            <a:off x="10228214" y="-1"/>
            <a:ext cx="1963787" cy="3178856"/>
          </a:xfrm>
          <a:custGeom>
            <a:avLst/>
            <a:gdLst>
              <a:gd name="connsiteX0" fmla="*/ 0 w 1963787"/>
              <a:gd name="connsiteY0" fmla="*/ 0 h 3178856"/>
              <a:gd name="connsiteX1" fmla="*/ 1963787 w 1963787"/>
              <a:gd name="connsiteY1" fmla="*/ 0 h 3178856"/>
              <a:gd name="connsiteX2" fmla="*/ 1963787 w 1963787"/>
              <a:gd name="connsiteY2" fmla="*/ 1967129 h 3178856"/>
              <a:gd name="connsiteX3" fmla="*/ 1963787 w 1963787"/>
              <a:gd name="connsiteY3" fmla="*/ 2349671 h 3178856"/>
              <a:gd name="connsiteX4" fmla="*/ 1963787 w 1963787"/>
              <a:gd name="connsiteY4" fmla="*/ 3178856 h 3178856"/>
              <a:gd name="connsiteX5" fmla="*/ 1963753 w 1963787"/>
              <a:gd name="connsiteY5" fmla="*/ 3178856 h 3178856"/>
              <a:gd name="connsiteX6" fmla="*/ 1763002 w 1963787"/>
              <a:gd name="connsiteY6" fmla="*/ 3168629 h 3178856"/>
              <a:gd name="connsiteX7" fmla="*/ 0 w 1963787"/>
              <a:gd name="connsiteY7" fmla="*/ 1197921 h 3178856"/>
              <a:gd name="connsiteX8" fmla="*/ 0 w 1963787"/>
              <a:gd name="connsiteY8" fmla="*/ 1039961 h 3178856"/>
              <a:gd name="connsiteX9" fmla="*/ 0 w 1963787"/>
              <a:gd name="connsiteY9" fmla="*/ 0 h 317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63787" h="3178856">
                <a:moveTo>
                  <a:pt x="0" y="0"/>
                </a:moveTo>
                <a:lnTo>
                  <a:pt x="1963787" y="0"/>
                </a:lnTo>
                <a:lnTo>
                  <a:pt x="1963787" y="1967129"/>
                </a:lnTo>
                <a:lnTo>
                  <a:pt x="1963787" y="2349671"/>
                </a:lnTo>
                <a:lnTo>
                  <a:pt x="1963787" y="3178856"/>
                </a:lnTo>
                <a:lnTo>
                  <a:pt x="1963753" y="3178856"/>
                </a:lnTo>
                <a:lnTo>
                  <a:pt x="1763002" y="3168629"/>
                </a:lnTo>
                <a:cubicBezTo>
                  <a:pt x="772749" y="3067186"/>
                  <a:pt x="0" y="2223585"/>
                  <a:pt x="0" y="1197921"/>
                </a:cubicBezTo>
                <a:lnTo>
                  <a:pt x="0" y="1039961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706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17467"/>
            <a:ext cx="9779182" cy="3366815"/>
          </a:xfrm>
        </p:spPr>
        <p:txBody>
          <a:bodyPr rtlCol="0">
            <a:noAutofit/>
          </a:bodyPr>
          <a:lstStyle>
            <a:lvl1pPr marL="0" indent="0">
              <a:buNone/>
              <a:defRPr>
                <a:latin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Полилиния 3">
            <a:extLst>
              <a:ext uri="{FF2B5EF4-FFF2-40B4-BE49-F238E27FC236}">
                <a16:creationId xmlns:a16="http://schemas.microsoft.com/office/drawing/2014/main" id="{6A7F6A3F-E1DD-A246-9A6D-5F9B18BA2588}"/>
              </a:ext>
            </a:extLst>
          </p:cNvPr>
          <p:cNvSpPr/>
          <p:nvPr userDrawn="1"/>
        </p:nvSpPr>
        <p:spPr>
          <a:xfrm flipH="1">
            <a:off x="8580896" y="1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5" name="Полилиния 4">
            <a:extLst>
              <a:ext uri="{FF2B5EF4-FFF2-40B4-BE49-F238E27FC236}">
                <a16:creationId xmlns:a16="http://schemas.microsoft.com/office/drawing/2014/main" id="{055FD0FC-C8FF-6741-A364-A29CDC6F9495}"/>
              </a:ext>
            </a:extLst>
          </p:cNvPr>
          <p:cNvSpPr/>
          <p:nvPr userDrawn="1"/>
        </p:nvSpPr>
        <p:spPr>
          <a:xfrm flipH="1">
            <a:off x="8580896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6" name="Полилиния 5">
            <a:extLst>
              <a:ext uri="{FF2B5EF4-FFF2-40B4-BE49-F238E27FC236}">
                <a16:creationId xmlns:a16="http://schemas.microsoft.com/office/drawing/2014/main" id="{D11C9832-A021-954E-A34F-2988D1189AE9}"/>
              </a:ext>
            </a:extLst>
          </p:cNvPr>
          <p:cNvSpPr/>
          <p:nvPr userDrawn="1"/>
        </p:nvSpPr>
        <p:spPr>
          <a:xfrm>
            <a:off x="1" y="0"/>
            <a:ext cx="933856" cy="933856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9861BC34-DFBF-2D4F-B463-FCFBC08391FF}"/>
              </a:ext>
            </a:extLst>
          </p:cNvPr>
          <p:cNvGrpSpPr/>
          <p:nvPr userDrawn="1"/>
        </p:nvGrpSpPr>
        <p:grpSpPr>
          <a:xfrm>
            <a:off x="8082092" y="5590903"/>
            <a:ext cx="1572380" cy="1267097"/>
            <a:chOff x="7413403" y="4976359"/>
            <a:chExt cx="2334986" cy="1881641"/>
          </a:xfrm>
        </p:grpSpPr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id="{55C37C19-F268-4A43-A0D4-3B1B38D48952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  <p:sp>
          <p:nvSpPr>
            <p:cNvPr id="8" name="Полилиния 7">
              <a:extLst>
                <a:ext uri="{FF2B5EF4-FFF2-40B4-BE49-F238E27FC236}">
                  <a16:creationId xmlns:a16="http://schemas.microsoft.com/office/drawing/2014/main" id="{E4F760E5-9D5D-E44F-AEBF-20CA8DE87D11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</p:grp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CC842A94-5BE6-4E10-8F46-516D074140A4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A62587F-7496-384A-AF40-18FC8CF0709D}"/>
              </a:ext>
            </a:extLst>
          </p:cNvPr>
          <p:cNvSpPr/>
          <p:nvPr userDrawn="1"/>
        </p:nvSpPr>
        <p:spPr>
          <a:xfrm>
            <a:off x="0" y="2286002"/>
            <a:ext cx="1220882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12" name="Полилиния 11">
            <a:extLst>
              <a:ext uri="{FF2B5EF4-FFF2-40B4-BE49-F238E27FC236}">
                <a16:creationId xmlns:a16="http://schemas.microsoft.com/office/drawing/2014/main" id="{84DB028B-A475-224B-B675-A15A56CAD0BF}"/>
              </a:ext>
            </a:extLst>
          </p:cNvPr>
          <p:cNvSpPr/>
          <p:nvPr userDrawn="1"/>
        </p:nvSpPr>
        <p:spPr>
          <a:xfrm flipH="1">
            <a:off x="8597718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14" name="Полилиния 13">
            <a:extLst>
              <a:ext uri="{FF2B5EF4-FFF2-40B4-BE49-F238E27FC236}">
                <a16:creationId xmlns:a16="http://schemas.microsoft.com/office/drawing/2014/main" id="{61C34955-105B-4D4D-B51D-754C5D38A85D}"/>
              </a:ext>
            </a:extLst>
          </p:cNvPr>
          <p:cNvSpPr/>
          <p:nvPr userDrawn="1"/>
        </p:nvSpPr>
        <p:spPr>
          <a:xfrm>
            <a:off x="1" y="0"/>
            <a:ext cx="933856" cy="933856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15" name="Полилиния 14">
            <a:extLst>
              <a:ext uri="{FF2B5EF4-FFF2-40B4-BE49-F238E27FC236}">
                <a16:creationId xmlns:a16="http://schemas.microsoft.com/office/drawing/2014/main" id="{2734DEB1-EC02-2E42-9292-4ADD115060A5}"/>
              </a:ext>
            </a:extLst>
          </p:cNvPr>
          <p:cNvSpPr/>
          <p:nvPr userDrawn="1"/>
        </p:nvSpPr>
        <p:spPr>
          <a:xfrm rot="5400000" flipH="1" flipV="1">
            <a:off x="10344100" y="438098"/>
            <a:ext cx="2285999" cy="1409801"/>
          </a:xfrm>
          <a:custGeom>
            <a:avLst/>
            <a:gdLst>
              <a:gd name="connsiteX0" fmla="*/ 1881641 w 1881641"/>
              <a:gd name="connsiteY0" fmla="*/ 1167473 h 1167493"/>
              <a:gd name="connsiteX1" fmla="*/ 1881641 w 1881641"/>
              <a:gd name="connsiteY1" fmla="*/ 1167493 h 1167493"/>
              <a:gd name="connsiteX2" fmla="*/ 1167493 w 1881641"/>
              <a:gd name="connsiteY2" fmla="*/ 1167493 h 1167493"/>
              <a:gd name="connsiteX3" fmla="*/ 0 w 1881641"/>
              <a:gd name="connsiteY3" fmla="*/ 0 h 1167493"/>
              <a:gd name="connsiteX4" fmla="*/ 714149 w 1881641"/>
              <a:gd name="connsiteY4" fmla="*/ 0 h 1167493"/>
              <a:gd name="connsiteX5" fmla="*/ 1875614 w 1881641"/>
              <a:gd name="connsiteY5" fmla="*/ 1048124 h 1167493"/>
              <a:gd name="connsiteX6" fmla="*/ 1881641 w 1881641"/>
              <a:gd name="connsiteY6" fmla="*/ 1167473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1641" h="1167493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5E932F0D-7FC3-634B-932C-3625C16C8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67492" y="2653167"/>
            <a:ext cx="9779183" cy="3436483"/>
          </a:xfrm>
        </p:spPr>
        <p:txBody>
          <a:bodyPr rtlCol="0">
            <a:no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95D4F5-F69B-42F6-8A9D-330F696E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fld id="{4CF10B64-4894-4FFB-BDE7-65B80B76E8E3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79A23A-2238-4904-8692-9F2DAE8B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69FC35-DDC8-45FB-8ACB-21C15F57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6318" y="6356350"/>
            <a:ext cx="1604682" cy="365125"/>
          </a:xfrm>
        </p:spPr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лилиния 22">
            <a:extLst>
              <a:ext uri="{FF2B5EF4-FFF2-40B4-BE49-F238E27FC236}">
                <a16:creationId xmlns:a16="http://schemas.microsoft.com/office/drawing/2014/main" id="{067EACEC-C2DD-EA42-8504-176673AD1F20}"/>
              </a:ext>
            </a:extLst>
          </p:cNvPr>
          <p:cNvSpPr/>
          <p:nvPr userDrawn="1"/>
        </p:nvSpPr>
        <p:spPr>
          <a:xfrm>
            <a:off x="0" y="0"/>
            <a:ext cx="8025490" cy="6858000"/>
          </a:xfrm>
          <a:custGeom>
            <a:avLst/>
            <a:gdLst>
              <a:gd name="connsiteX0" fmla="*/ 0 w 8025490"/>
              <a:gd name="connsiteY0" fmla="*/ 0 h 6858000"/>
              <a:gd name="connsiteX1" fmla="*/ 4596490 w 8025490"/>
              <a:gd name="connsiteY1" fmla="*/ 0 h 6858000"/>
              <a:gd name="connsiteX2" fmla="*/ 8025490 w 8025490"/>
              <a:gd name="connsiteY2" fmla="*/ 3429000 h 6858000"/>
              <a:gd name="connsiteX3" fmla="*/ 4596490 w 8025490"/>
              <a:gd name="connsiteY3" fmla="*/ 6858000 h 6858000"/>
              <a:gd name="connsiteX4" fmla="*/ 0 w 802549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5490" h="6858000">
                <a:moveTo>
                  <a:pt x="0" y="0"/>
                </a:moveTo>
                <a:lnTo>
                  <a:pt x="4596490" y="0"/>
                </a:lnTo>
                <a:cubicBezTo>
                  <a:pt x="6490274" y="0"/>
                  <a:pt x="8025490" y="1535216"/>
                  <a:pt x="8025490" y="3429000"/>
                </a:cubicBezTo>
                <a:cubicBezTo>
                  <a:pt x="8025490" y="5322784"/>
                  <a:pt x="6490274" y="6858000"/>
                  <a:pt x="4596490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4" y="1059400"/>
            <a:ext cx="6245912" cy="2387600"/>
          </a:xfrm>
        </p:spPr>
        <p:txBody>
          <a:bodyPr rtlCol="0" anchor="b">
            <a:noAutofit/>
          </a:bodyPr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7494" y="3539075"/>
            <a:ext cx="6245912" cy="1406101"/>
          </a:xfrm>
        </p:spPr>
        <p:txBody>
          <a:bodyPr rtlCol="0">
            <a:no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89843C7E-5704-7A46-8974-F3BFA42E7310}"/>
              </a:ext>
            </a:extLst>
          </p:cNvPr>
          <p:cNvGrpSpPr/>
          <p:nvPr userDrawn="1"/>
        </p:nvGrpSpPr>
        <p:grpSpPr>
          <a:xfrm rot="16200000">
            <a:off x="8286528" y="2207195"/>
            <a:ext cx="3032351" cy="2443610"/>
            <a:chOff x="9857014" y="13834"/>
            <a:chExt cx="2334986" cy="1881641"/>
          </a:xfrm>
        </p:grpSpPr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EFBF1E52-11FA-DC48-B7AD-75734232FFE8}"/>
                </a:ext>
              </a:extLst>
            </p:cNvPr>
            <p:cNvSpPr/>
            <p:nvPr userDrawn="1"/>
          </p:nvSpPr>
          <p:spPr>
            <a:xfrm rot="5400000" flipH="1" flipV="1">
              <a:off x="10667433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4850B620-49F5-3748-84AF-682555D52792}"/>
                </a:ext>
              </a:extLst>
            </p:cNvPr>
            <p:cNvSpPr/>
            <p:nvPr userDrawn="1"/>
          </p:nvSpPr>
          <p:spPr>
            <a:xfrm rot="16200000" flipV="1">
              <a:off x="9499940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</p:grpSp>
      <p:sp>
        <p:nvSpPr>
          <p:cNvPr id="17" name="Полилиния 16">
            <a:extLst>
              <a:ext uri="{FF2B5EF4-FFF2-40B4-BE49-F238E27FC236}">
                <a16:creationId xmlns:a16="http://schemas.microsoft.com/office/drawing/2014/main" id="{0B179973-08D2-EF40-B516-35E75E906394}"/>
              </a:ext>
            </a:extLst>
          </p:cNvPr>
          <p:cNvSpPr/>
          <p:nvPr userDrawn="1"/>
        </p:nvSpPr>
        <p:spPr>
          <a:xfrm flipH="1">
            <a:off x="8580896" y="1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18" name="Полилиния 17">
            <a:extLst>
              <a:ext uri="{FF2B5EF4-FFF2-40B4-BE49-F238E27FC236}">
                <a16:creationId xmlns:a16="http://schemas.microsoft.com/office/drawing/2014/main" id="{6C811FF3-E48A-194D-8022-65F8C3A17449}"/>
              </a:ext>
            </a:extLst>
          </p:cNvPr>
          <p:cNvSpPr/>
          <p:nvPr userDrawn="1"/>
        </p:nvSpPr>
        <p:spPr>
          <a:xfrm flipH="1">
            <a:off x="8580896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529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87561"/>
            <a:ext cx="9779182" cy="3366815"/>
          </a:xfrm>
        </p:spPr>
        <p:txBody>
          <a:bodyPr rtlCol="0">
            <a:noAutofit/>
          </a:bodyPr>
          <a:lstStyle>
            <a:lvl1pPr marL="0" indent="0">
              <a:buNone/>
              <a:defRPr>
                <a:latin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Полилиния 3">
            <a:extLst>
              <a:ext uri="{FF2B5EF4-FFF2-40B4-BE49-F238E27FC236}">
                <a16:creationId xmlns:a16="http://schemas.microsoft.com/office/drawing/2014/main" id="{6A7F6A3F-E1DD-A246-9A6D-5F9B18BA2588}"/>
              </a:ext>
            </a:extLst>
          </p:cNvPr>
          <p:cNvSpPr/>
          <p:nvPr userDrawn="1"/>
        </p:nvSpPr>
        <p:spPr>
          <a:xfrm flipH="1">
            <a:off x="8580896" y="1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5" name="Полилиния 4">
            <a:extLst>
              <a:ext uri="{FF2B5EF4-FFF2-40B4-BE49-F238E27FC236}">
                <a16:creationId xmlns:a16="http://schemas.microsoft.com/office/drawing/2014/main" id="{055FD0FC-C8FF-6741-A364-A29CDC6F9495}"/>
              </a:ext>
            </a:extLst>
          </p:cNvPr>
          <p:cNvSpPr/>
          <p:nvPr userDrawn="1"/>
        </p:nvSpPr>
        <p:spPr>
          <a:xfrm rot="5400000" flipH="1">
            <a:off x="1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fld id="{AA622BEB-CCB4-472D-B609-F635858DEB35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9781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Диаграмма 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ABA2A58C-57B7-834C-8F5C-3299322411B1}"/>
              </a:ext>
            </a:extLst>
          </p:cNvPr>
          <p:cNvGrpSpPr/>
          <p:nvPr userDrawn="1"/>
        </p:nvGrpSpPr>
        <p:grpSpPr>
          <a:xfrm rot="16200000">
            <a:off x="10772262" y="152641"/>
            <a:ext cx="1572380" cy="1267097"/>
            <a:chOff x="7413403" y="4976359"/>
            <a:chExt cx="2334986" cy="1881641"/>
          </a:xfrm>
        </p:grpSpPr>
        <p:sp>
          <p:nvSpPr>
            <p:cNvPr id="13" name="Полилиния 12">
              <a:extLst>
                <a:ext uri="{FF2B5EF4-FFF2-40B4-BE49-F238E27FC236}">
                  <a16:creationId xmlns:a16="http://schemas.microsoft.com/office/drawing/2014/main" id="{801D8067-144A-FE48-AF1E-529B662DCAD3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2ECA7D87-C78C-C140-AA28-C0FB20209045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87563"/>
            <a:ext cx="9779182" cy="3366813"/>
          </a:xfrm>
        </p:spPr>
        <p:txBody>
          <a:bodyPr rtlCol="0">
            <a:noAutofit/>
          </a:bodyPr>
          <a:lstStyle>
            <a:lvl1pPr marL="0" indent="0">
              <a:buNone/>
              <a:defRPr>
                <a:latin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394BDF86-EBB6-4ADC-A9ED-CAB5C9EB0915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9094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B5ED18-7A07-47F1-8056-CD86B076A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721" y="1684338"/>
            <a:ext cx="8594558" cy="2810460"/>
          </a:xfrm>
        </p:spPr>
        <p:txBody>
          <a:bodyPr rtlCol="0">
            <a:noAutofit/>
          </a:bodyPr>
          <a:lstStyle>
            <a:lvl1pPr algn="ctr">
              <a:lnSpc>
                <a:spcPct val="100000"/>
              </a:lnSpc>
              <a:defRPr sz="46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4C91C146-F9A8-9A4C-9508-8590923B8D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519405"/>
            <a:ext cx="1364297" cy="1094521"/>
          </a:xfrm>
        </p:spPr>
        <p:txBody>
          <a:bodyPr rtlCol="0">
            <a:noAutofit/>
          </a:bodyPr>
          <a:lstStyle>
            <a:lvl1pPr marL="0" indent="0" algn="ctr">
              <a:buNone/>
              <a:defRPr sz="239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2pPr>
            <a:lvl3pPr marL="9144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3pPr>
            <a:lvl4pPr marL="13716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4pPr>
            <a:lvl5pPr marL="18288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5pPr>
          </a:lstStyle>
          <a:p>
            <a:pPr lvl="0" rtl="0"/>
            <a:r>
              <a:rPr lang="ru-RU" noProof="0"/>
              <a:t>“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322D6C2B-78AC-DD47-9289-067C968B06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81813" y="4494213"/>
            <a:ext cx="3511550" cy="679450"/>
          </a:xfrm>
        </p:spPr>
        <p:txBody>
          <a:bodyPr rtlCol="0">
            <a:no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r">
              <a:buNone/>
              <a:defRPr sz="1800">
                <a:solidFill>
                  <a:schemeClr val="bg1"/>
                </a:solidFill>
                <a:latin typeface="Tenorite" pitchFamily="2" charset="0"/>
              </a:defRPr>
            </a:lvl2pPr>
            <a:lvl3pPr marL="914400" indent="0" algn="r">
              <a:buNone/>
              <a:defRPr sz="1600">
                <a:solidFill>
                  <a:schemeClr val="bg1"/>
                </a:solidFill>
                <a:latin typeface="Tenorite" pitchFamily="2" charset="0"/>
              </a:defRPr>
            </a:lvl3pPr>
            <a:lvl4pPr marL="1371600" indent="0" algn="r">
              <a:buNone/>
              <a:defRPr sz="1400">
                <a:solidFill>
                  <a:schemeClr val="bg1"/>
                </a:solidFill>
                <a:latin typeface="Tenorite" pitchFamily="2" charset="0"/>
              </a:defRPr>
            </a:lvl4pPr>
            <a:lvl5pPr marL="1828800" indent="0" algn="r">
              <a:buNone/>
              <a:defRPr sz="1400">
                <a:solidFill>
                  <a:schemeClr val="bg1"/>
                </a:solidFill>
                <a:latin typeface="Tenorite" pitchFamily="2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Текст 7">
            <a:extLst>
              <a:ext uri="{FF2B5EF4-FFF2-40B4-BE49-F238E27FC236}">
                <a16:creationId xmlns:a16="http://schemas.microsoft.com/office/drawing/2014/main" id="{612193CD-03AD-D74D-A5CD-747A9B53F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609104" y="3399692"/>
            <a:ext cx="1364297" cy="1094521"/>
          </a:xfrm>
        </p:spPr>
        <p:txBody>
          <a:bodyPr rtlCol="0">
            <a:noAutofit/>
          </a:bodyPr>
          <a:lstStyle>
            <a:lvl1pPr marL="0" indent="0" algn="ctr">
              <a:buNone/>
              <a:defRPr sz="239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2pPr>
            <a:lvl3pPr marL="9144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3pPr>
            <a:lvl4pPr marL="13716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4pPr>
            <a:lvl5pPr marL="18288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5pPr>
          </a:lstStyle>
          <a:p>
            <a:pPr lvl="0" rtl="0"/>
            <a:r>
              <a:rPr lang="ru-RU" noProof="0"/>
              <a:t>”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fld id="{F854085F-E0D9-42B4-8B4A-5D9D10CCBC54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28C225EC-F6EF-1144-834A-F0B91974AA41}"/>
              </a:ext>
            </a:extLst>
          </p:cNvPr>
          <p:cNvSpPr/>
          <p:nvPr userDrawn="1"/>
        </p:nvSpPr>
        <p:spPr>
          <a:xfrm>
            <a:off x="0" y="-1664"/>
            <a:ext cx="9857012" cy="68596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31" name="Заголовок 1">
            <a:extLst>
              <a:ext uri="{FF2B5EF4-FFF2-40B4-BE49-F238E27FC236}">
                <a16:creationId xmlns:a16="http://schemas.microsoft.com/office/drawing/2014/main" id="{1E40CEAF-B1BB-174E-A798-3BA60D9C0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430" y="381000"/>
            <a:ext cx="8401624" cy="1325563"/>
          </a:xfrm>
        </p:spPr>
        <p:txBody>
          <a:bodyPr lIns="0" rtlCol="0" anchor="b">
            <a:noAutofit/>
          </a:bodyPr>
          <a:lstStyle>
            <a:lvl1pPr>
              <a:defRPr sz="4800" b="1"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Рисунок 23">
            <a:extLst>
              <a:ext uri="{FF2B5EF4-FFF2-40B4-BE49-F238E27FC236}">
                <a16:creationId xmlns:a16="http://schemas.microsoft.com/office/drawing/2014/main" id="{5E48B363-63E8-4F17-842B-53AD935A65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0429" y="2227758"/>
            <a:ext cx="1200374" cy="1201242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0" name="Текст 28">
            <a:extLst>
              <a:ext uri="{FF2B5EF4-FFF2-40B4-BE49-F238E27FC236}">
                <a16:creationId xmlns:a16="http://schemas.microsoft.com/office/drawing/2014/main" id="{CC3A7E03-4F06-4380-90A1-845651EEA3C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23351" y="2426400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11" name="Текст 28">
            <a:extLst>
              <a:ext uri="{FF2B5EF4-FFF2-40B4-BE49-F238E27FC236}">
                <a16:creationId xmlns:a16="http://schemas.microsoft.com/office/drawing/2014/main" id="{31AF5791-727B-438A-A7EF-5D132167C89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123350" y="2811646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7" name="Рисунок 23">
            <a:extLst>
              <a:ext uri="{FF2B5EF4-FFF2-40B4-BE49-F238E27FC236}">
                <a16:creationId xmlns:a16="http://schemas.microsoft.com/office/drawing/2014/main" id="{9ABA5222-6FD6-405B-8AC8-18022C3659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95813" y="2227758"/>
            <a:ext cx="1200374" cy="1201242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2" name="Текст 28">
            <a:extLst>
              <a:ext uri="{FF2B5EF4-FFF2-40B4-BE49-F238E27FC236}">
                <a16:creationId xmlns:a16="http://schemas.microsoft.com/office/drawing/2014/main" id="{A1A33FCF-D2EB-478E-8679-428657895F7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70817" y="2422565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13" name="Текст 28">
            <a:extLst>
              <a:ext uri="{FF2B5EF4-FFF2-40B4-BE49-F238E27FC236}">
                <a16:creationId xmlns:a16="http://schemas.microsoft.com/office/drawing/2014/main" id="{55274EF8-F641-41B2-89C1-FD94AFA486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70816" y="2807811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8" name="Рисунок 23">
            <a:extLst>
              <a:ext uri="{FF2B5EF4-FFF2-40B4-BE49-F238E27FC236}">
                <a16:creationId xmlns:a16="http://schemas.microsoft.com/office/drawing/2014/main" id="{124DE785-775F-4AE4-94B3-FA728188EB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50429" y="4254273"/>
            <a:ext cx="1200374" cy="1201242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Текст 28">
            <a:extLst>
              <a:ext uri="{FF2B5EF4-FFF2-40B4-BE49-F238E27FC236}">
                <a16:creationId xmlns:a16="http://schemas.microsoft.com/office/drawing/2014/main" id="{5A429D4E-B795-4E55-852E-9E161F9EBD3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123351" y="4498793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15" name="Текст 28">
            <a:extLst>
              <a:ext uri="{FF2B5EF4-FFF2-40B4-BE49-F238E27FC236}">
                <a16:creationId xmlns:a16="http://schemas.microsoft.com/office/drawing/2014/main" id="{41D297CB-52EE-4DE4-AEAC-CD4AAF2BF17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123350" y="4884039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9" name="Рисунок 23">
            <a:extLst>
              <a:ext uri="{FF2B5EF4-FFF2-40B4-BE49-F238E27FC236}">
                <a16:creationId xmlns:a16="http://schemas.microsoft.com/office/drawing/2014/main" id="{F5694B35-7776-4DB9-9EB7-3AF076EC357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495813" y="4254273"/>
            <a:ext cx="1200374" cy="1201242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6" name="Текст 28">
            <a:extLst>
              <a:ext uri="{FF2B5EF4-FFF2-40B4-BE49-F238E27FC236}">
                <a16:creationId xmlns:a16="http://schemas.microsoft.com/office/drawing/2014/main" id="{AD7B736B-3A10-499F-8F23-4437982C823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70817" y="4498793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17" name="Текст 28">
            <a:extLst>
              <a:ext uri="{FF2B5EF4-FFF2-40B4-BE49-F238E27FC236}">
                <a16:creationId xmlns:a16="http://schemas.microsoft.com/office/drawing/2014/main" id="{07165540-290D-4A38-87DE-F52B05BD6A1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70816" y="4884039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1569803" cy="365125"/>
          </a:xfrm>
        </p:spPr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3ECADA73-BD12-4162-9517-72763EDBEE86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1106" y="6356350"/>
            <a:ext cx="4114800" cy="365125"/>
          </a:xfrm>
        </p:spPr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2334" y="6356350"/>
            <a:ext cx="1167495" cy="365125"/>
          </a:xfrm>
        </p:spPr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9" name="Полилиния 18">
            <a:extLst>
              <a:ext uri="{FF2B5EF4-FFF2-40B4-BE49-F238E27FC236}">
                <a16:creationId xmlns:a16="http://schemas.microsoft.com/office/drawing/2014/main" id="{AAB3BC7E-B34F-EF47-B125-1574C5484E22}"/>
              </a:ext>
            </a:extLst>
          </p:cNvPr>
          <p:cNvSpPr/>
          <p:nvPr userDrawn="1"/>
        </p:nvSpPr>
        <p:spPr>
          <a:xfrm rot="16200000" flipV="1">
            <a:off x="9499940" y="355410"/>
            <a:ext cx="1881641" cy="1167493"/>
          </a:xfrm>
          <a:custGeom>
            <a:avLst/>
            <a:gdLst>
              <a:gd name="connsiteX0" fmla="*/ 1881641 w 1881641"/>
              <a:gd name="connsiteY0" fmla="*/ 1167473 h 1167493"/>
              <a:gd name="connsiteX1" fmla="*/ 1881641 w 1881641"/>
              <a:gd name="connsiteY1" fmla="*/ 1167493 h 1167493"/>
              <a:gd name="connsiteX2" fmla="*/ 1167493 w 1881641"/>
              <a:gd name="connsiteY2" fmla="*/ 1167493 h 1167493"/>
              <a:gd name="connsiteX3" fmla="*/ 0 w 1881641"/>
              <a:gd name="connsiteY3" fmla="*/ 0 h 1167493"/>
              <a:gd name="connsiteX4" fmla="*/ 714149 w 1881641"/>
              <a:gd name="connsiteY4" fmla="*/ 0 h 1167493"/>
              <a:gd name="connsiteX5" fmla="*/ 1875614 w 1881641"/>
              <a:gd name="connsiteY5" fmla="*/ 1048124 h 1167493"/>
              <a:gd name="connsiteX6" fmla="*/ 1881641 w 1881641"/>
              <a:gd name="connsiteY6" fmla="*/ 1167473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1641" h="1167493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1" name="Полилиния 20">
            <a:extLst>
              <a:ext uri="{FF2B5EF4-FFF2-40B4-BE49-F238E27FC236}">
                <a16:creationId xmlns:a16="http://schemas.microsoft.com/office/drawing/2014/main" id="{7CBC82D0-4F72-C649-8B7F-D4B087957B6C}"/>
              </a:ext>
            </a:extLst>
          </p:cNvPr>
          <p:cNvSpPr/>
          <p:nvPr userDrawn="1"/>
        </p:nvSpPr>
        <p:spPr>
          <a:xfrm flipH="1">
            <a:off x="10866436" y="1879977"/>
            <a:ext cx="1325563" cy="1325563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5" name="Полилиния 24">
            <a:extLst>
              <a:ext uri="{FF2B5EF4-FFF2-40B4-BE49-F238E27FC236}">
                <a16:creationId xmlns:a16="http://schemas.microsoft.com/office/drawing/2014/main" id="{9383F23A-D872-2A4C-B386-A9D269BE694D}"/>
              </a:ext>
            </a:extLst>
          </p:cNvPr>
          <p:cNvSpPr/>
          <p:nvPr userDrawn="1"/>
        </p:nvSpPr>
        <p:spPr>
          <a:xfrm>
            <a:off x="11024507" y="-1664"/>
            <a:ext cx="1167494" cy="1881641"/>
          </a:xfrm>
          <a:custGeom>
            <a:avLst/>
            <a:gdLst>
              <a:gd name="connsiteX0" fmla="*/ 1167473 w 1167494"/>
              <a:gd name="connsiteY0" fmla="*/ 0 h 1881641"/>
              <a:gd name="connsiteX1" fmla="*/ 1167493 w 1167494"/>
              <a:gd name="connsiteY1" fmla="*/ 0 h 1881641"/>
              <a:gd name="connsiteX2" fmla="*/ 1167493 w 1167494"/>
              <a:gd name="connsiteY2" fmla="*/ 714148 h 1881641"/>
              <a:gd name="connsiteX3" fmla="*/ 1166666 w 1167494"/>
              <a:gd name="connsiteY3" fmla="*/ 730534 h 1881641"/>
              <a:gd name="connsiteX4" fmla="*/ 1167494 w 1167494"/>
              <a:gd name="connsiteY4" fmla="*/ 730534 h 1881641"/>
              <a:gd name="connsiteX5" fmla="*/ 1167494 w 1167494"/>
              <a:gd name="connsiteY5" fmla="*/ 1378059 h 1881641"/>
              <a:gd name="connsiteX6" fmla="*/ 1167493 w 1167494"/>
              <a:gd name="connsiteY6" fmla="*/ 1378059 h 1881641"/>
              <a:gd name="connsiteX7" fmla="*/ 1167493 w 1167494"/>
              <a:gd name="connsiteY7" fmla="*/ 1881641 h 1881641"/>
              <a:gd name="connsiteX8" fmla="*/ 0 w 1167494"/>
              <a:gd name="connsiteY8" fmla="*/ 1881641 h 1881641"/>
              <a:gd name="connsiteX9" fmla="*/ 0 w 1167494"/>
              <a:gd name="connsiteY9" fmla="*/ 1234116 h 1881641"/>
              <a:gd name="connsiteX10" fmla="*/ 0 w 1167494"/>
              <a:gd name="connsiteY10" fmla="*/ 1167492 h 1881641"/>
              <a:gd name="connsiteX11" fmla="*/ 1048124 w 1167494"/>
              <a:gd name="connsiteY11" fmla="*/ 6027 h 188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67494" h="1881641">
                <a:moveTo>
                  <a:pt x="1167473" y="0"/>
                </a:moveTo>
                <a:lnTo>
                  <a:pt x="1167493" y="0"/>
                </a:lnTo>
                <a:lnTo>
                  <a:pt x="1167493" y="714148"/>
                </a:lnTo>
                <a:lnTo>
                  <a:pt x="1166666" y="730534"/>
                </a:lnTo>
                <a:lnTo>
                  <a:pt x="1167494" y="730534"/>
                </a:lnTo>
                <a:lnTo>
                  <a:pt x="1167494" y="1378059"/>
                </a:lnTo>
                <a:lnTo>
                  <a:pt x="1167493" y="1378059"/>
                </a:lnTo>
                <a:lnTo>
                  <a:pt x="1167493" y="1881641"/>
                </a:lnTo>
                <a:lnTo>
                  <a:pt x="0" y="1881641"/>
                </a:lnTo>
                <a:lnTo>
                  <a:pt x="0" y="1234116"/>
                </a:lnTo>
                <a:lnTo>
                  <a:pt x="0" y="1167492"/>
                </a:lnTo>
                <a:cubicBezTo>
                  <a:pt x="0" y="563002"/>
                  <a:pt x="459408" y="65814"/>
                  <a:pt x="1048124" y="602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9221FFDB-AAE2-5943-97A1-82D66AE05DB4}"/>
              </a:ext>
            </a:extLst>
          </p:cNvPr>
          <p:cNvSpPr/>
          <p:nvPr userDrawn="1"/>
        </p:nvSpPr>
        <p:spPr>
          <a:xfrm>
            <a:off x="10334091" y="2737752"/>
            <a:ext cx="1380830" cy="138083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7" name="Полилиния 26">
            <a:extLst>
              <a:ext uri="{FF2B5EF4-FFF2-40B4-BE49-F238E27FC236}">
                <a16:creationId xmlns:a16="http://schemas.microsoft.com/office/drawing/2014/main" id="{2E58EEF7-63CA-A845-BAC4-9D3BE05918B5}"/>
              </a:ext>
            </a:extLst>
          </p:cNvPr>
          <p:cNvSpPr/>
          <p:nvPr userDrawn="1"/>
        </p:nvSpPr>
        <p:spPr>
          <a:xfrm rot="16200000" flipH="1">
            <a:off x="10667432" y="5333432"/>
            <a:ext cx="1881641" cy="1167493"/>
          </a:xfrm>
          <a:custGeom>
            <a:avLst/>
            <a:gdLst>
              <a:gd name="connsiteX0" fmla="*/ 1881641 w 1881641"/>
              <a:gd name="connsiteY0" fmla="*/ 1167473 h 1167493"/>
              <a:gd name="connsiteX1" fmla="*/ 1881641 w 1881641"/>
              <a:gd name="connsiteY1" fmla="*/ 1167493 h 1167493"/>
              <a:gd name="connsiteX2" fmla="*/ 1167493 w 1881641"/>
              <a:gd name="connsiteY2" fmla="*/ 1167493 h 1167493"/>
              <a:gd name="connsiteX3" fmla="*/ 0 w 1881641"/>
              <a:gd name="connsiteY3" fmla="*/ 0 h 1167493"/>
              <a:gd name="connsiteX4" fmla="*/ 714149 w 1881641"/>
              <a:gd name="connsiteY4" fmla="*/ 0 h 1167493"/>
              <a:gd name="connsiteX5" fmla="*/ 1875614 w 1881641"/>
              <a:gd name="connsiteY5" fmla="*/ 1048124 h 1167493"/>
              <a:gd name="connsiteX6" fmla="*/ 1881641 w 1881641"/>
              <a:gd name="connsiteY6" fmla="*/ 1167473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1641" h="1167493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8" name="Полилиния 27">
            <a:extLst>
              <a:ext uri="{FF2B5EF4-FFF2-40B4-BE49-F238E27FC236}">
                <a16:creationId xmlns:a16="http://schemas.microsoft.com/office/drawing/2014/main" id="{757A4624-D8ED-2E4B-AF8C-00DFA6A72D5F}"/>
              </a:ext>
            </a:extLst>
          </p:cNvPr>
          <p:cNvSpPr/>
          <p:nvPr userDrawn="1"/>
        </p:nvSpPr>
        <p:spPr>
          <a:xfrm flipV="1">
            <a:off x="9857012" y="3651505"/>
            <a:ext cx="1325563" cy="1325563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9" name="Полилиния 28">
            <a:extLst>
              <a:ext uri="{FF2B5EF4-FFF2-40B4-BE49-F238E27FC236}">
                <a16:creationId xmlns:a16="http://schemas.microsoft.com/office/drawing/2014/main" id="{DF312EF8-91BE-5946-BE31-8CFE107A2FEA}"/>
              </a:ext>
            </a:extLst>
          </p:cNvPr>
          <p:cNvSpPr/>
          <p:nvPr userDrawn="1"/>
        </p:nvSpPr>
        <p:spPr>
          <a:xfrm flipH="1" flipV="1">
            <a:off x="9857013" y="4976359"/>
            <a:ext cx="1167494" cy="1881641"/>
          </a:xfrm>
          <a:custGeom>
            <a:avLst/>
            <a:gdLst>
              <a:gd name="connsiteX0" fmla="*/ 1167473 w 1167494"/>
              <a:gd name="connsiteY0" fmla="*/ 0 h 1881641"/>
              <a:gd name="connsiteX1" fmla="*/ 1167493 w 1167494"/>
              <a:gd name="connsiteY1" fmla="*/ 0 h 1881641"/>
              <a:gd name="connsiteX2" fmla="*/ 1167493 w 1167494"/>
              <a:gd name="connsiteY2" fmla="*/ 714148 h 1881641"/>
              <a:gd name="connsiteX3" fmla="*/ 1166666 w 1167494"/>
              <a:gd name="connsiteY3" fmla="*/ 730534 h 1881641"/>
              <a:gd name="connsiteX4" fmla="*/ 1167494 w 1167494"/>
              <a:gd name="connsiteY4" fmla="*/ 730534 h 1881641"/>
              <a:gd name="connsiteX5" fmla="*/ 1167494 w 1167494"/>
              <a:gd name="connsiteY5" fmla="*/ 1378059 h 1881641"/>
              <a:gd name="connsiteX6" fmla="*/ 1167493 w 1167494"/>
              <a:gd name="connsiteY6" fmla="*/ 1378059 h 1881641"/>
              <a:gd name="connsiteX7" fmla="*/ 1167493 w 1167494"/>
              <a:gd name="connsiteY7" fmla="*/ 1881641 h 1881641"/>
              <a:gd name="connsiteX8" fmla="*/ 0 w 1167494"/>
              <a:gd name="connsiteY8" fmla="*/ 1881641 h 1881641"/>
              <a:gd name="connsiteX9" fmla="*/ 0 w 1167494"/>
              <a:gd name="connsiteY9" fmla="*/ 1234116 h 1881641"/>
              <a:gd name="connsiteX10" fmla="*/ 0 w 1167494"/>
              <a:gd name="connsiteY10" fmla="*/ 1167492 h 1881641"/>
              <a:gd name="connsiteX11" fmla="*/ 1048124 w 1167494"/>
              <a:gd name="connsiteY11" fmla="*/ 6027 h 188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67494" h="1881641">
                <a:moveTo>
                  <a:pt x="1167473" y="0"/>
                </a:moveTo>
                <a:lnTo>
                  <a:pt x="1167493" y="0"/>
                </a:lnTo>
                <a:lnTo>
                  <a:pt x="1167493" y="714148"/>
                </a:lnTo>
                <a:lnTo>
                  <a:pt x="1166666" y="730534"/>
                </a:lnTo>
                <a:lnTo>
                  <a:pt x="1167494" y="730534"/>
                </a:lnTo>
                <a:lnTo>
                  <a:pt x="1167494" y="1378059"/>
                </a:lnTo>
                <a:lnTo>
                  <a:pt x="1167493" y="1378059"/>
                </a:lnTo>
                <a:lnTo>
                  <a:pt x="1167493" y="1881641"/>
                </a:lnTo>
                <a:lnTo>
                  <a:pt x="0" y="1881641"/>
                </a:lnTo>
                <a:lnTo>
                  <a:pt x="0" y="1234116"/>
                </a:lnTo>
                <a:lnTo>
                  <a:pt x="0" y="1167492"/>
                </a:lnTo>
                <a:cubicBezTo>
                  <a:pt x="0" y="563002"/>
                  <a:pt x="459408" y="65814"/>
                  <a:pt x="1048124" y="602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41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ся команда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Заголовок 1">
            <a:extLst>
              <a:ext uri="{FF2B5EF4-FFF2-40B4-BE49-F238E27FC236}">
                <a16:creationId xmlns:a16="http://schemas.microsoft.com/office/drawing/2014/main" id="{6825B690-1AD7-4243-AC42-D2CF19B7B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430" y="381000"/>
            <a:ext cx="10678142" cy="1325563"/>
          </a:xfrm>
        </p:spPr>
        <p:txBody>
          <a:bodyPr lIns="0" rtlCol="0" anchor="b">
            <a:noAutofit/>
          </a:bodyPr>
          <a:lstStyle>
            <a:lvl1pPr>
              <a:defRPr sz="4800" b="1">
                <a:latin typeface="Arial" panose="020B060402020202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Рисунок 23">
            <a:extLst>
              <a:ext uri="{FF2B5EF4-FFF2-40B4-BE49-F238E27FC236}">
                <a16:creationId xmlns:a16="http://schemas.microsoft.com/office/drawing/2014/main" id="{5E48B363-63E8-4F17-842B-53AD935A65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0429" y="2068734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31" name="Текст 28">
            <a:extLst>
              <a:ext uri="{FF2B5EF4-FFF2-40B4-BE49-F238E27FC236}">
                <a16:creationId xmlns:a16="http://schemas.microsoft.com/office/drawing/2014/main" id="{1825005B-0520-EC49-9A5C-554CB700387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0430" y="2994545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32" name="Текст 28">
            <a:extLst>
              <a:ext uri="{FF2B5EF4-FFF2-40B4-BE49-F238E27FC236}">
                <a16:creationId xmlns:a16="http://schemas.microsoft.com/office/drawing/2014/main" id="{B6697B92-AF89-2C46-BC1E-6CB47E8EA4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0429" y="3379791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33" name="Рисунок 23">
            <a:extLst>
              <a:ext uri="{FF2B5EF4-FFF2-40B4-BE49-F238E27FC236}">
                <a16:creationId xmlns:a16="http://schemas.microsoft.com/office/drawing/2014/main" id="{FA9FEBB0-45F1-DF45-89C4-B343F8B20BA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549397" y="2068734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34" name="Текст 28">
            <a:extLst>
              <a:ext uri="{FF2B5EF4-FFF2-40B4-BE49-F238E27FC236}">
                <a16:creationId xmlns:a16="http://schemas.microsoft.com/office/drawing/2014/main" id="{EF331731-A7FC-C245-A9C1-0B1A2E994DB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49398" y="2994545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35" name="Текст 28">
            <a:extLst>
              <a:ext uri="{FF2B5EF4-FFF2-40B4-BE49-F238E27FC236}">
                <a16:creationId xmlns:a16="http://schemas.microsoft.com/office/drawing/2014/main" id="{313B974E-E762-EE48-B2DF-C8F10DF7344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49397" y="3379791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36" name="Рисунок 23">
            <a:extLst>
              <a:ext uri="{FF2B5EF4-FFF2-40B4-BE49-F238E27FC236}">
                <a16:creationId xmlns:a16="http://schemas.microsoft.com/office/drawing/2014/main" id="{8BA62E8C-79E6-D245-B706-FFB1E051B2D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348367" y="2068734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37" name="Текст 28">
            <a:extLst>
              <a:ext uri="{FF2B5EF4-FFF2-40B4-BE49-F238E27FC236}">
                <a16:creationId xmlns:a16="http://schemas.microsoft.com/office/drawing/2014/main" id="{4199EE50-5386-0446-8ADA-23C1B0D6EA4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48368" y="2994545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38" name="Текст 28">
            <a:extLst>
              <a:ext uri="{FF2B5EF4-FFF2-40B4-BE49-F238E27FC236}">
                <a16:creationId xmlns:a16="http://schemas.microsoft.com/office/drawing/2014/main" id="{478AB5CA-B5A5-934D-BF51-1485953A703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48367" y="3379791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39" name="Рисунок 23">
            <a:extLst>
              <a:ext uri="{FF2B5EF4-FFF2-40B4-BE49-F238E27FC236}">
                <a16:creationId xmlns:a16="http://schemas.microsoft.com/office/drawing/2014/main" id="{3D78BE06-1FC7-3C43-BD15-F4137B564B5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147335" y="2068734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0" name="Текст 28">
            <a:extLst>
              <a:ext uri="{FF2B5EF4-FFF2-40B4-BE49-F238E27FC236}">
                <a16:creationId xmlns:a16="http://schemas.microsoft.com/office/drawing/2014/main" id="{14F01FCC-4797-0343-8739-20331C751C1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47336" y="2994545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41" name="Текст 28">
            <a:extLst>
              <a:ext uri="{FF2B5EF4-FFF2-40B4-BE49-F238E27FC236}">
                <a16:creationId xmlns:a16="http://schemas.microsoft.com/office/drawing/2014/main" id="{33FBE6CA-EC7A-1A4B-ADA3-6B78F2DE09C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147335" y="3379791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42" name="Рисунок 23">
            <a:extLst>
              <a:ext uri="{FF2B5EF4-FFF2-40B4-BE49-F238E27FC236}">
                <a16:creationId xmlns:a16="http://schemas.microsoft.com/office/drawing/2014/main" id="{6DD7CCE4-AD48-B64F-909E-F88961FBDFC5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50429" y="4118551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3" name="Текст 28">
            <a:extLst>
              <a:ext uri="{FF2B5EF4-FFF2-40B4-BE49-F238E27FC236}">
                <a16:creationId xmlns:a16="http://schemas.microsoft.com/office/drawing/2014/main" id="{C076E7E2-3D95-EA47-BF86-444615F1F14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50430" y="5044362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44" name="Текст 28">
            <a:extLst>
              <a:ext uri="{FF2B5EF4-FFF2-40B4-BE49-F238E27FC236}">
                <a16:creationId xmlns:a16="http://schemas.microsoft.com/office/drawing/2014/main" id="{612499D2-373C-3940-97A5-FCA8B245BE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50429" y="5429608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45" name="Рисунок 23">
            <a:extLst>
              <a:ext uri="{FF2B5EF4-FFF2-40B4-BE49-F238E27FC236}">
                <a16:creationId xmlns:a16="http://schemas.microsoft.com/office/drawing/2014/main" id="{24B34D6D-4F7E-3942-B8D7-9970BDE53C10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549397" y="4118551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6" name="Текст 28">
            <a:extLst>
              <a:ext uri="{FF2B5EF4-FFF2-40B4-BE49-F238E27FC236}">
                <a16:creationId xmlns:a16="http://schemas.microsoft.com/office/drawing/2014/main" id="{D34EDB1D-7E85-D242-B6AE-F6D6907D325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549398" y="5044362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47" name="Текст 28">
            <a:extLst>
              <a:ext uri="{FF2B5EF4-FFF2-40B4-BE49-F238E27FC236}">
                <a16:creationId xmlns:a16="http://schemas.microsoft.com/office/drawing/2014/main" id="{3E3BFFF0-114B-6D42-B5E0-8020AC2E26BF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549397" y="5429608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48" name="Рисунок 23">
            <a:extLst>
              <a:ext uri="{FF2B5EF4-FFF2-40B4-BE49-F238E27FC236}">
                <a16:creationId xmlns:a16="http://schemas.microsoft.com/office/drawing/2014/main" id="{EB4488EE-E854-724E-95AE-B9943EE249EA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348367" y="4118551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9" name="Текст 28">
            <a:extLst>
              <a:ext uri="{FF2B5EF4-FFF2-40B4-BE49-F238E27FC236}">
                <a16:creationId xmlns:a16="http://schemas.microsoft.com/office/drawing/2014/main" id="{C5551B4D-583E-D644-9069-EC096CE76F5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48368" y="5044362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50" name="Текст 28">
            <a:extLst>
              <a:ext uri="{FF2B5EF4-FFF2-40B4-BE49-F238E27FC236}">
                <a16:creationId xmlns:a16="http://schemas.microsoft.com/office/drawing/2014/main" id="{E30C4783-1643-2243-BB4F-E99E04D9216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348367" y="5429608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51" name="Рисунок 23">
            <a:extLst>
              <a:ext uri="{FF2B5EF4-FFF2-40B4-BE49-F238E27FC236}">
                <a16:creationId xmlns:a16="http://schemas.microsoft.com/office/drawing/2014/main" id="{7BBADCE0-02E8-3249-8CBA-17D3783DFE70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9147335" y="4118551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2" name="Текст 28">
            <a:extLst>
              <a:ext uri="{FF2B5EF4-FFF2-40B4-BE49-F238E27FC236}">
                <a16:creationId xmlns:a16="http://schemas.microsoft.com/office/drawing/2014/main" id="{8D294C40-97E4-FF4F-8A02-10FC7D0EE8B0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147336" y="5044362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53" name="Текст 28">
            <a:extLst>
              <a:ext uri="{FF2B5EF4-FFF2-40B4-BE49-F238E27FC236}">
                <a16:creationId xmlns:a16="http://schemas.microsoft.com/office/drawing/2014/main" id="{8B38241F-01B5-574C-A827-67C6352C463C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147335" y="5429608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Должность</a:t>
            </a:r>
          </a:p>
        </p:txBody>
      </p:sp>
      <p:sp>
        <p:nvSpPr>
          <p:cNvPr id="18" name="Дата 17">
            <a:extLst>
              <a:ext uri="{FF2B5EF4-FFF2-40B4-BE49-F238E27FC236}">
                <a16:creationId xmlns:a16="http://schemas.microsoft.com/office/drawing/2014/main" id="{30445668-2DC5-E84C-8B16-922BC95F13F2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00567EE6-F454-4EB6-B4FA-2D2EA2079CE5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22" name="Нижний колонтитул 21">
            <a:extLst>
              <a:ext uri="{FF2B5EF4-FFF2-40B4-BE49-F238E27FC236}">
                <a16:creationId xmlns:a16="http://schemas.microsoft.com/office/drawing/2014/main" id="{D9227732-A878-814C-8621-64ED1B2CCF9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НАЗВАНИЕ ПРЕЗЕНТАЦИИ</a:t>
            </a:r>
          </a:p>
        </p:txBody>
      </p:sp>
      <p:sp>
        <p:nvSpPr>
          <p:cNvPr id="23" name="Номер слайда 22">
            <a:extLst>
              <a:ext uri="{FF2B5EF4-FFF2-40B4-BE49-F238E27FC236}">
                <a16:creationId xmlns:a16="http://schemas.microsoft.com/office/drawing/2014/main" id="{CE9F02AC-6DFB-0C47-BC8E-4B0594007F33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0572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D77A09-15C2-4E47-948E-AACAFCA47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fld id="{E28107DB-A728-4EA7-8791-A75B3D59127C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9" r:id="rId4"/>
    <p:sldLayoutId id="2147483660" r:id="rId5"/>
    <p:sldLayoutId id="2147483661" r:id="rId6"/>
    <p:sldLayoutId id="2147483654" r:id="rId7"/>
    <p:sldLayoutId id="2147483658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DF3D98-3C30-4CFC-8643-C81E829C8C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3" y="1617775"/>
            <a:ext cx="7096933" cy="2387600"/>
          </a:xfrm>
        </p:spPr>
        <p:txBody>
          <a:bodyPr rtlCol="0"/>
          <a:lstStyle/>
          <a:p>
            <a:pPr rtl="0"/>
            <a:r>
              <a:rPr lang="ru-RU" dirty="0" smtClean="0"/>
              <a:t>Многогранники и тела вращения.</a:t>
            </a:r>
            <a:br>
              <a:rPr lang="ru-RU" dirty="0" smtClean="0"/>
            </a:br>
            <a:r>
              <a:rPr lang="ru-RU" sz="4000" dirty="0" smtClean="0"/>
              <a:t>Пирамида.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68D447-28D3-4F5F-B2DC-FD67E90158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7508" y="4739056"/>
            <a:ext cx="6066693" cy="1811214"/>
          </a:xfrm>
        </p:spPr>
        <p:txBody>
          <a:bodyPr rtlCol="0"/>
          <a:lstStyle/>
          <a:p>
            <a:pPr rtl="0"/>
            <a:r>
              <a:rPr lang="ru-RU" sz="2000" dirty="0" smtClean="0"/>
              <a:t>Выполнили ученики 9Б класса: Бархатов А.</a:t>
            </a:r>
            <a:r>
              <a:rPr lang="en-US" sz="2000" dirty="0" smtClean="0"/>
              <a:t>, </a:t>
            </a:r>
            <a:r>
              <a:rPr lang="ru-RU" sz="2000" dirty="0" smtClean="0"/>
              <a:t>Левина А</a:t>
            </a:r>
            <a:r>
              <a:rPr lang="en-US" sz="2000" dirty="0" smtClean="0"/>
              <a:t>., </a:t>
            </a:r>
            <a:r>
              <a:rPr lang="ru-RU" sz="2000" dirty="0" smtClean="0"/>
              <a:t>Озеров М.</a:t>
            </a:r>
            <a:r>
              <a:rPr lang="en-US" sz="2000" dirty="0" smtClean="0"/>
              <a:t>, </a:t>
            </a:r>
            <a:r>
              <a:rPr lang="ru-RU" sz="2000" dirty="0" err="1" smtClean="0"/>
              <a:t>Филимец</a:t>
            </a:r>
            <a:r>
              <a:rPr lang="ru-RU" sz="2000" dirty="0" smtClean="0"/>
              <a:t> 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230" y="-216877"/>
            <a:ext cx="9779183" cy="1325563"/>
          </a:xfrm>
        </p:spPr>
        <p:txBody>
          <a:bodyPr rtlCol="0"/>
          <a:lstStyle/>
          <a:p>
            <a:pPr algn="ctr" rt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Задача.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708031" y="2017468"/>
            <a:ext cx="6224954" cy="30469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10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09" y="1072661"/>
            <a:ext cx="9636368" cy="556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507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38" y="249115"/>
            <a:ext cx="9779183" cy="1325563"/>
          </a:xfrm>
        </p:spPr>
        <p:txBody>
          <a:bodyPr rtlCol="0"/>
          <a:lstStyle/>
          <a:p>
            <a:pPr algn="ctr" rtl="0"/>
            <a:r>
              <a:rPr lang="ru-RU" sz="4000" dirty="0" smtClean="0"/>
              <a:t>Вывод.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788C46-D0BC-4307-AE55-7601A139E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55" y="2729905"/>
            <a:ext cx="9779182" cy="33668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dirty="0" smtClean="0"/>
              <a:t>Исходя из цели работы</a:t>
            </a:r>
            <a:r>
              <a:rPr lang="en-US" dirty="0" smtClean="0"/>
              <a:t>, </a:t>
            </a:r>
            <a:r>
              <a:rPr lang="ru-RU" dirty="0" smtClean="0"/>
              <a:t>мы узнали</a:t>
            </a:r>
            <a:r>
              <a:rPr lang="en-US" dirty="0" smtClean="0"/>
              <a:t>, </a:t>
            </a:r>
            <a:r>
              <a:rPr lang="ru-RU" dirty="0" smtClean="0"/>
              <a:t>что такое пирамида и какие виды пирамид бывают</a:t>
            </a:r>
            <a:r>
              <a:rPr lang="en-US" dirty="0" smtClean="0"/>
              <a:t>, </a:t>
            </a:r>
            <a:r>
              <a:rPr lang="ru-RU" dirty="0" smtClean="0"/>
              <a:t>научились решать задачи.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D470D0-6D64-5E42-9515-048F8779CD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99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FAE308-3076-43DB-B834-DA0B0AE19A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3" y="2036763"/>
            <a:ext cx="6220278" cy="2387600"/>
          </a:xfrm>
        </p:spPr>
        <p:txBody>
          <a:bodyPr rtlCol="0"/>
          <a:lstStyle/>
          <a:p>
            <a:pPr rtl="0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r="1948" b="3290"/>
          <a:stretch/>
        </p:blipFill>
        <p:spPr>
          <a:xfrm>
            <a:off x="-88954" y="0"/>
            <a:ext cx="2829399" cy="193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18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38" y="249115"/>
            <a:ext cx="9779183" cy="1325563"/>
          </a:xfrm>
        </p:spPr>
        <p:txBody>
          <a:bodyPr rtlCol="0"/>
          <a:lstStyle/>
          <a:p>
            <a:pPr algn="ctr" rtl="0"/>
            <a:r>
              <a:rPr lang="ru-RU" sz="4000" dirty="0" smtClean="0"/>
              <a:t>Цель и задачи работы.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788C46-D0BC-4307-AE55-7601A139E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2324" y="1938335"/>
            <a:ext cx="9779182" cy="33668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endParaRPr lang="ru-RU" dirty="0" smtClean="0"/>
          </a:p>
          <a:p>
            <a:pPr rtl="0"/>
            <a:r>
              <a:rPr lang="ru-RU" dirty="0" smtClean="0"/>
              <a:t>Цель работы: узнать</a:t>
            </a:r>
            <a:r>
              <a:rPr lang="en-US" dirty="0" smtClean="0"/>
              <a:t>,</a:t>
            </a:r>
            <a:r>
              <a:rPr lang="ru-RU" dirty="0" smtClean="0"/>
              <a:t> что такое пирамида.</a:t>
            </a:r>
          </a:p>
          <a:p>
            <a:pPr rtl="0"/>
            <a:endParaRPr lang="ru-RU" dirty="0"/>
          </a:p>
          <a:p>
            <a:pPr rtl="0"/>
            <a:r>
              <a:rPr lang="ru-RU" dirty="0" smtClean="0"/>
              <a:t>Задачи работы: научиться определять пирамиду и решать задачи с пирамидой.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D470D0-6D64-5E42-9515-048F8779CD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60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105509"/>
            <a:ext cx="9779183" cy="1318846"/>
          </a:xfrm>
        </p:spPr>
        <p:txBody>
          <a:bodyPr rtlCol="0"/>
          <a:lstStyle/>
          <a:p>
            <a:pPr algn="ctr" rtl="0"/>
            <a:r>
              <a:rPr lang="ru-RU" sz="4000" dirty="0" smtClean="0"/>
              <a:t>План работы.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788C46-D0BC-4307-AE55-7601A139E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415" y="1538654"/>
            <a:ext cx="9812468" cy="3819251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ru-RU" sz="2400" dirty="0" smtClean="0"/>
              <a:t>1.Определение.</a:t>
            </a:r>
          </a:p>
          <a:p>
            <a:pPr rtl="0"/>
            <a:r>
              <a:rPr lang="ru-RU" sz="2400" dirty="0" smtClean="0"/>
              <a:t>2. Рисунок.</a:t>
            </a:r>
          </a:p>
          <a:p>
            <a:pPr rtl="0"/>
            <a:r>
              <a:rPr lang="ru-RU" sz="2400" dirty="0" smtClean="0"/>
              <a:t>3. Элементы пирамиды.</a:t>
            </a:r>
          </a:p>
          <a:p>
            <a:pPr rtl="0"/>
            <a:r>
              <a:rPr lang="ru-RU" sz="2400" dirty="0" smtClean="0"/>
              <a:t>4. Виды пирамид.</a:t>
            </a:r>
          </a:p>
          <a:p>
            <a:pPr rtl="0"/>
            <a:r>
              <a:rPr lang="ru-RU" sz="2400" dirty="0" smtClean="0"/>
              <a:t>5. Построение пирамиды.</a:t>
            </a:r>
          </a:p>
          <a:p>
            <a:pPr rtl="0"/>
            <a:r>
              <a:rPr lang="ru-RU" sz="2400" dirty="0" smtClean="0"/>
              <a:t>6. Формулы для вычисления объема пирамиды</a:t>
            </a:r>
            <a:r>
              <a:rPr lang="en-US" sz="2400" dirty="0" smtClean="0"/>
              <a:t>,</a:t>
            </a:r>
            <a:r>
              <a:rPr lang="ru-RU" sz="2400" dirty="0" smtClean="0"/>
              <a:t> площадь боковой</a:t>
            </a:r>
          </a:p>
          <a:p>
            <a:pPr rtl="0"/>
            <a:r>
              <a:rPr lang="ru-RU" sz="2400" dirty="0" smtClean="0"/>
              <a:t> поверхности пирамиды</a:t>
            </a:r>
            <a:r>
              <a:rPr lang="ru-RU" sz="2400" dirty="0"/>
              <a:t> </a:t>
            </a:r>
            <a:r>
              <a:rPr lang="ru-RU" sz="2400" dirty="0" smtClean="0"/>
              <a:t>и площади полной поверхности пирамиды.</a:t>
            </a:r>
          </a:p>
          <a:p>
            <a:pPr rtl="0"/>
            <a:r>
              <a:rPr lang="ru-RU" sz="2400" dirty="0" smtClean="0"/>
              <a:t>7. Задача.</a:t>
            </a:r>
          </a:p>
          <a:p>
            <a:pPr rtl="0"/>
            <a:r>
              <a:rPr lang="ru-RU" sz="2400" dirty="0" smtClean="0"/>
              <a:t>8. Модель тела.</a:t>
            </a:r>
            <a:endParaRPr lang="ru-RU" sz="240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D470D0-6D64-5E42-9515-048F8779CD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1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43F67-9C70-4748-8C0C-3A7863422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Определение пирамиды.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sz="2800" dirty="0"/>
              <a:t>Пирамида – это геометрическая фигура в пространстве; многогранник, который состоит из основания и боковых граней (с общей вершиной), количество которых зависит от количества углов основания</a:t>
            </a:r>
            <a:r>
              <a:rPr lang="ru-RU" dirty="0"/>
              <a:t>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4C72D2-EFDF-844A-8472-CB49A59B1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79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517" y="1181729"/>
            <a:ext cx="6040803" cy="50959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AF65A7-995A-9F45-891C-82D9B9D40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620" y="-702782"/>
            <a:ext cx="11055249" cy="2810460"/>
          </a:xfrm>
        </p:spPr>
        <p:txBody>
          <a:bodyPr rtlCol="0">
            <a:normAutofit/>
          </a:bodyPr>
          <a:lstStyle/>
          <a:p>
            <a:pPr rtl="0"/>
            <a:r>
              <a:rPr lang="ru-RU" sz="4400" dirty="0" smtClean="0"/>
              <a:t>Рисунок пирамиды.</a:t>
            </a:r>
            <a:endParaRPr lang="ru-RU" sz="440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03A5E2-8F37-D546-BCD9-24A2037BB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98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256B7E-1633-44AB-8584-82DF5B726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168058"/>
            <a:ext cx="9779183" cy="758868"/>
          </a:xfrm>
        </p:spPr>
        <p:txBody>
          <a:bodyPr rtlCol="0"/>
          <a:lstStyle/>
          <a:p>
            <a:pPr algn="ctr" rtl="0"/>
            <a:r>
              <a:rPr lang="ru-RU" dirty="0" smtClean="0"/>
              <a:t>Элементы пирамиды.</a:t>
            </a:r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FD448B0-743E-0045-8131-69B4EEC583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6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4" t="24616" r="10402" b="11623"/>
          <a:stretch/>
        </p:blipFill>
        <p:spPr>
          <a:xfrm>
            <a:off x="1564392" y="967154"/>
            <a:ext cx="8638367" cy="517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11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90133"/>
            <a:ext cx="8401624" cy="801842"/>
          </a:xfrm>
        </p:spPr>
        <p:txBody>
          <a:bodyPr/>
          <a:lstStyle/>
          <a:p>
            <a:pPr algn="ctr"/>
            <a:r>
              <a:rPr lang="ru-RU" dirty="0" smtClean="0"/>
              <a:t>Виды пирамид.</a:t>
            </a:r>
            <a:endParaRPr lang="ru-RU" dirty="0"/>
          </a:p>
        </p:txBody>
      </p:sp>
      <p:pic>
        <p:nvPicPr>
          <p:cNvPr id="19" name="Рисунок 1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2" r="6602"/>
          <a:stretch>
            <a:fillRect/>
          </a:stretch>
        </p:blipFill>
        <p:spPr>
          <a:xfrm>
            <a:off x="381000" y="1063257"/>
            <a:ext cx="1569803" cy="1571880"/>
          </a:xfrm>
        </p:spPr>
      </p:pic>
      <p:sp>
        <p:nvSpPr>
          <p:cNvPr id="26" name="Текст 9"/>
          <p:cNvSpPr>
            <a:spLocks noGrp="1"/>
          </p:cNvSpPr>
          <p:nvPr>
            <p:ph type="body" sz="quarter" idx="17"/>
          </p:nvPr>
        </p:nvSpPr>
        <p:spPr>
          <a:xfrm>
            <a:off x="7424014" y="1102116"/>
            <a:ext cx="2281237" cy="347662"/>
          </a:xfrm>
        </p:spPr>
        <p:txBody>
          <a:bodyPr/>
          <a:lstStyle/>
          <a:p>
            <a:r>
              <a:rPr lang="ru-RU" dirty="0" smtClean="0"/>
              <a:t>Шестиугольная пирамида</a:t>
            </a:r>
            <a:endParaRPr lang="ru-RU" dirty="0"/>
          </a:p>
        </p:txBody>
      </p:sp>
      <p:sp>
        <p:nvSpPr>
          <p:cNvPr id="29" name="Текст 9"/>
          <p:cNvSpPr>
            <a:spLocks noGrp="1"/>
          </p:cNvSpPr>
          <p:nvPr>
            <p:ph type="body" sz="quarter" idx="18"/>
          </p:nvPr>
        </p:nvSpPr>
        <p:spPr>
          <a:xfrm>
            <a:off x="7424011" y="4593605"/>
            <a:ext cx="2281237" cy="347662"/>
          </a:xfrm>
        </p:spPr>
        <p:txBody>
          <a:bodyPr/>
          <a:lstStyle/>
          <a:p>
            <a:r>
              <a:rPr lang="ru-RU" sz="1800" b="1" dirty="0" smtClean="0"/>
              <a:t>Неправильная пирамида</a:t>
            </a:r>
            <a:endParaRPr lang="ru-RU" sz="1800" b="1" dirty="0"/>
          </a:p>
        </p:txBody>
      </p:sp>
      <p:pic>
        <p:nvPicPr>
          <p:cNvPr id="20" name="Рисунок 19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" b="494"/>
          <a:stretch>
            <a:fillRect/>
          </a:stretch>
        </p:blipFill>
        <p:spPr>
          <a:xfrm>
            <a:off x="380999" y="4554332"/>
            <a:ext cx="1569803" cy="1550465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19"/>
          </p:nvPr>
        </p:nvSpPr>
        <p:spPr>
          <a:xfrm>
            <a:off x="2205042" y="1088023"/>
            <a:ext cx="2281237" cy="347662"/>
          </a:xfrm>
        </p:spPr>
        <p:txBody>
          <a:bodyPr/>
          <a:lstStyle/>
          <a:p>
            <a:r>
              <a:rPr lang="ru-RU" dirty="0" smtClean="0"/>
              <a:t>Тетраэдр</a:t>
            </a:r>
            <a:endParaRPr lang="ru-RU" dirty="0"/>
          </a:p>
        </p:txBody>
      </p:sp>
      <p:sp>
        <p:nvSpPr>
          <p:cNvPr id="21" name="Текст 9"/>
          <p:cNvSpPr>
            <a:spLocks noGrp="1"/>
          </p:cNvSpPr>
          <p:nvPr>
            <p:ph type="body" sz="quarter" idx="20"/>
          </p:nvPr>
        </p:nvSpPr>
        <p:spPr>
          <a:xfrm>
            <a:off x="2208967" y="4614864"/>
            <a:ext cx="2281237" cy="347662"/>
          </a:xfrm>
        </p:spPr>
        <p:txBody>
          <a:bodyPr/>
          <a:lstStyle/>
          <a:p>
            <a:r>
              <a:rPr lang="ru-RU" sz="1800" b="1" dirty="0" smtClean="0"/>
              <a:t>Пятиугольная пирамида</a:t>
            </a:r>
            <a:endParaRPr lang="ru-RU" sz="1800" b="1" dirty="0"/>
          </a:p>
        </p:txBody>
      </p:sp>
      <p:pic>
        <p:nvPicPr>
          <p:cNvPr id="25" name="Рисунок 24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" r="1961"/>
          <a:stretch>
            <a:fillRect/>
          </a:stretch>
        </p:blipFill>
        <p:spPr>
          <a:xfrm>
            <a:off x="5579485" y="1063257"/>
            <a:ext cx="1617917" cy="1617917"/>
          </a:xfrm>
        </p:spPr>
      </p:pic>
      <p:sp>
        <p:nvSpPr>
          <p:cNvPr id="22" name="Текст 10"/>
          <p:cNvSpPr>
            <a:spLocks noGrp="1"/>
          </p:cNvSpPr>
          <p:nvPr>
            <p:ph type="body" sz="quarter" idx="21"/>
          </p:nvPr>
        </p:nvSpPr>
        <p:spPr>
          <a:xfrm>
            <a:off x="2205041" y="5005054"/>
            <a:ext cx="2281237" cy="878385"/>
          </a:xfrm>
        </p:spPr>
        <p:txBody>
          <a:bodyPr/>
          <a:lstStyle/>
          <a:p>
            <a:r>
              <a:rPr lang="ru-RU" sz="1400" b="0" dirty="0"/>
              <a:t>Пятиугольная правильная пирамида имеет пятиугольное основание</a:t>
            </a:r>
          </a:p>
        </p:txBody>
      </p:sp>
      <p:sp>
        <p:nvSpPr>
          <p:cNvPr id="30" name="Текст 10"/>
          <p:cNvSpPr>
            <a:spLocks noGrp="1"/>
          </p:cNvSpPr>
          <p:nvPr>
            <p:ph type="body" sz="quarter" idx="22"/>
          </p:nvPr>
        </p:nvSpPr>
        <p:spPr>
          <a:xfrm>
            <a:off x="7424013" y="5246497"/>
            <a:ext cx="2281237" cy="878385"/>
          </a:xfrm>
        </p:spPr>
        <p:txBody>
          <a:bodyPr/>
          <a:lstStyle/>
          <a:p>
            <a:r>
              <a:rPr lang="ru-RU" dirty="0"/>
              <a:t>Пирамида с неправильным многоугольником в основании является неправильной.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23"/>
          </p:nvPr>
        </p:nvSpPr>
        <p:spPr>
          <a:xfrm>
            <a:off x="7424012" y="1691681"/>
            <a:ext cx="2281237" cy="878385"/>
          </a:xfrm>
        </p:spPr>
        <p:txBody>
          <a:bodyPr/>
          <a:lstStyle/>
          <a:p>
            <a:r>
              <a:rPr lang="ru-RU" sz="1400" b="0" dirty="0"/>
              <a:t>Шестиугольная правильная пирамида имеет шестиугольное основание</a:t>
            </a:r>
          </a:p>
        </p:txBody>
      </p:sp>
      <p:sp>
        <p:nvSpPr>
          <p:cNvPr id="27" name="Текст 10"/>
          <p:cNvSpPr>
            <a:spLocks noGrp="1"/>
          </p:cNvSpPr>
          <p:nvPr>
            <p:ph type="body" sz="quarter" idx="24"/>
          </p:nvPr>
        </p:nvSpPr>
        <p:spPr>
          <a:xfrm>
            <a:off x="2361368" y="1691681"/>
            <a:ext cx="2281237" cy="878385"/>
          </a:xfrm>
        </p:spPr>
        <p:txBody>
          <a:bodyPr/>
          <a:lstStyle/>
          <a:p>
            <a:r>
              <a:rPr lang="ru-RU" dirty="0" smtClean="0"/>
              <a:t>Тетраэдр - это</a:t>
            </a:r>
            <a:r>
              <a:rPr lang="ru-RU" dirty="0"/>
              <a:t> </a:t>
            </a:r>
            <a:r>
              <a:rPr lang="ru-RU" dirty="0" smtClean="0"/>
              <a:t>треугольная пирамида, </a:t>
            </a:r>
            <a:r>
              <a:rPr lang="ru-RU" dirty="0"/>
              <a:t>которое имеет треугольное основание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ru-RU" noProof="0" smtClean="0"/>
              <a:pPr/>
              <a:t>7</a:t>
            </a:fld>
            <a:endParaRPr lang="ru-RU" noProof="0" dirty="0"/>
          </a:p>
        </p:txBody>
      </p:sp>
      <p:sp>
        <p:nvSpPr>
          <p:cNvPr id="18" name="Рисунок 2"/>
          <p:cNvSpPr txBox="1">
            <a:spLocks/>
          </p:cNvSpPr>
          <p:nvPr/>
        </p:nvSpPr>
        <p:spPr>
          <a:xfrm>
            <a:off x="3244242" y="2932824"/>
            <a:ext cx="1200374" cy="1201242"/>
          </a:xfrm>
          <a:prstGeom prst="rect">
            <a:avLst/>
          </a:prstGeom>
        </p:spPr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8540" y="2828492"/>
            <a:ext cx="1194920" cy="120101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7209" y="2637625"/>
            <a:ext cx="1194920" cy="1201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485" y="4554332"/>
            <a:ext cx="1585439" cy="155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49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Построение пирамиды</a:t>
            </a:r>
            <a:endParaRPr lang="ru-RU" dirty="0"/>
          </a:p>
        </p:txBody>
      </p:sp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3305907" y="2017468"/>
            <a:ext cx="4396155" cy="27215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B609FC03-B5BE-D846-993A-8E351C9509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8</a:t>
            </a:fld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650" y="1850166"/>
            <a:ext cx="9807486" cy="500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50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67493" y="381000"/>
            <a:ext cx="9286562" cy="1641231"/>
          </a:xfrm>
        </p:spPr>
        <p:txBody>
          <a:bodyPr/>
          <a:lstStyle/>
          <a:p>
            <a:r>
              <a:rPr lang="ru-RU" sz="2800" dirty="0" smtClean="0"/>
              <a:t>Формулы для вычисления: объема тела, площадь боковой поверхности тела и площадь полой поверхности пирамиды </a:t>
            </a:r>
            <a:endParaRPr lang="ru-RU" sz="28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911112" y="2591621"/>
            <a:ext cx="4369777" cy="34364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42A94-5BE6-4E10-8F46-516D074140A4}" type="datetime1">
              <a:rPr lang="ru-RU" noProof="0" smtClean="0"/>
              <a:t>26.04.2023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noProof="0" smtClean="0"/>
              <a:t>ЗАГОЛОВОК ПРЕЗЕНТАЦИИ</a:t>
            </a:r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ru-RU" noProof="0" smtClean="0"/>
              <a:pPr/>
              <a:t>9</a:t>
            </a:fld>
            <a:endParaRPr lang="ru-RU" noProof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93169"/>
            <a:ext cx="8736038" cy="499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229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Universal Color Block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8FF"/>
      </a:accent1>
      <a:accent2>
        <a:srgbClr val="DAE5EF"/>
      </a:accent2>
      <a:accent3>
        <a:srgbClr val="637183"/>
      </a:accent3>
      <a:accent4>
        <a:srgbClr val="434E5E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75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9457593_TF45331398_Win32" id="{3A7E0759-75B2-4566-923C-3451D643A8ED}" vid="{B382A2E4-62DA-452E-984E-11EE757E2A5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5BAB77-79E1-4739-AA51-10C9079186D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230e9df3-be65-4c73-a93b-d1236ebd677e"/>
    <ds:schemaRef ds:uri="http://purl.org/dc/terms/"/>
    <ds:schemaRef ds:uri="http://schemas.openxmlformats.org/package/2006/metadata/core-properties"/>
    <ds:schemaRef ds:uri="16c05727-aa75-4e4a-9b5f-8a80a1165891"/>
    <ds:schemaRef ds:uri="71af3243-3dd4-4a8d-8c0d-dd76da1f02a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5334180-0405-413B-834A-44FA9E05AD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615295-94F6-4CE2-A1B1-6B7E1DAA5A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263</Words>
  <Application>Microsoft Office PowerPoint</Application>
  <PresentationFormat>Широкоэкранный</PresentationFormat>
  <Paragraphs>58</Paragraphs>
  <Slides>12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Tenorite</vt:lpstr>
      <vt:lpstr>Тема Office</vt:lpstr>
      <vt:lpstr>Многогранники и тела вращения. Пирамида. </vt:lpstr>
      <vt:lpstr>Цель и задачи работы.</vt:lpstr>
      <vt:lpstr>План работы.</vt:lpstr>
      <vt:lpstr>Определение пирамиды.</vt:lpstr>
      <vt:lpstr>Рисунок пирамиды.</vt:lpstr>
      <vt:lpstr>Элементы пирамиды.</vt:lpstr>
      <vt:lpstr>Виды пирамид.</vt:lpstr>
      <vt:lpstr>Построение пирамиды</vt:lpstr>
      <vt:lpstr>Формулы для вычисления: объема тела, площадь боковой поверхности тела и площадь полой поверхности пирамиды </vt:lpstr>
      <vt:lpstr>   Задача.</vt:lpstr>
      <vt:lpstr>Вывод.</vt:lpstr>
      <vt:lpstr>Спасибо за внимание!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2023-04-17T09:54:16Z</dcterms:created>
  <dcterms:modified xsi:type="dcterms:W3CDTF">2023-04-26T16:12:08Z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