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4DBEB08-ACCE-4047-80A9-4350B199C5DF}" type="datetimeFigureOut">
              <a:rPr lang="ru-RU" smtClean="0"/>
              <a:pPr/>
              <a:t>29.04.2023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3151E722-01D2-44B5-AA8B-C90D0DAF4B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4DBEB08-ACCE-4047-80A9-4350B199C5DF}" type="datetimeFigureOut">
              <a:rPr lang="ru-RU" smtClean="0"/>
              <a:pPr/>
              <a:t>29.04.2023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51E722-01D2-44B5-AA8B-C90D0DAF4B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14DBEB08-ACCE-4047-80A9-4350B199C5DF}" type="datetimeFigureOut">
              <a:rPr lang="ru-RU" smtClean="0"/>
              <a:pPr/>
              <a:t>29.04.2023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151E722-01D2-44B5-AA8B-C90D0DAF4B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4DBEB08-ACCE-4047-80A9-4350B199C5DF}" type="datetimeFigureOut">
              <a:rPr lang="ru-RU" smtClean="0"/>
              <a:pPr/>
              <a:t>29.04.2023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51E722-01D2-44B5-AA8B-C90D0DAF4B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4DBEB08-ACCE-4047-80A9-4350B199C5DF}" type="datetimeFigureOut">
              <a:rPr lang="ru-RU" smtClean="0"/>
              <a:pPr/>
              <a:t>29.04.2023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3151E722-01D2-44B5-AA8B-C90D0DAF4B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4DBEB08-ACCE-4047-80A9-4350B199C5DF}" type="datetimeFigureOut">
              <a:rPr lang="ru-RU" smtClean="0"/>
              <a:pPr/>
              <a:t>29.04.2023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51E722-01D2-44B5-AA8B-C90D0DAF4B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4DBEB08-ACCE-4047-80A9-4350B199C5DF}" type="datetimeFigureOut">
              <a:rPr lang="ru-RU" smtClean="0"/>
              <a:pPr/>
              <a:t>29.04.2023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51E722-01D2-44B5-AA8B-C90D0DAF4B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4DBEB08-ACCE-4047-80A9-4350B199C5DF}" type="datetimeFigureOut">
              <a:rPr lang="ru-RU" smtClean="0"/>
              <a:pPr/>
              <a:t>29.04.2023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51E722-01D2-44B5-AA8B-C90D0DAF4B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4DBEB08-ACCE-4047-80A9-4350B199C5DF}" type="datetimeFigureOut">
              <a:rPr lang="ru-RU" smtClean="0"/>
              <a:pPr/>
              <a:t>29.04.2023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51E722-01D2-44B5-AA8B-C90D0DAF4B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4DBEB08-ACCE-4047-80A9-4350B199C5DF}" type="datetimeFigureOut">
              <a:rPr lang="ru-RU" smtClean="0"/>
              <a:pPr/>
              <a:t>29.04.2023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51E722-01D2-44B5-AA8B-C90D0DAF4B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4DBEB08-ACCE-4047-80A9-4350B199C5DF}" type="datetimeFigureOut">
              <a:rPr lang="ru-RU" smtClean="0"/>
              <a:pPr/>
              <a:t>29.04.2023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51E722-01D2-44B5-AA8B-C90D0DAF4B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14DBEB08-ACCE-4047-80A9-4350B199C5DF}" type="datetimeFigureOut">
              <a:rPr lang="ru-RU" smtClean="0"/>
              <a:pPr/>
              <a:t>29.04.2023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3151E722-01D2-44B5-AA8B-C90D0DAF4BA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volna.org/wp-content/uploads/2016/09/07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4987112" y="3645024"/>
            <a:ext cx="371653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Токмакова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О.Н.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учитель –логопед МБДОУ « Детский сад №3»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15616" y="1844824"/>
            <a:ext cx="673453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«Метод фокальных объектов»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volna.org/wp-content/uploads/2016/09/07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5" name="Picture 2" descr="http://volna.org/wp-content/uploads/2016/09/07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11268" name="AutoShape 4" descr="http://fotodes.ru/upload/img1341567533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270" name="Picture 6" descr="https://d2gg9evh47fn9z.cloudfront.net/800px_COLOURBOX45646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2060848"/>
            <a:ext cx="1296144" cy="1098482"/>
          </a:xfrm>
          <a:prstGeom prst="rect">
            <a:avLst/>
          </a:prstGeom>
          <a:noFill/>
        </p:spPr>
      </p:pic>
      <p:sp>
        <p:nvSpPr>
          <p:cNvPr id="11272" name="AutoShape 8" descr="http://www.mulierchile.com/needle-clip-art/needle-clip-art-001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274" name="Picture 10" descr="http://diysolarpanelsv.com/images/clipart-needle-and-thread-15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71800" y="1916832"/>
            <a:ext cx="1368152" cy="1229800"/>
          </a:xfrm>
          <a:prstGeom prst="rect">
            <a:avLst/>
          </a:prstGeom>
          <a:noFill/>
        </p:spPr>
      </p:pic>
      <p:pic>
        <p:nvPicPr>
          <p:cNvPr id="11266" name="Picture 2" descr="https://avanta-go.ru/upload/iblock/cf2/shchetka-smetka-dexx-plastikovyy-korpus-3902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2276872"/>
            <a:ext cx="1434213" cy="893515"/>
          </a:xfrm>
          <a:prstGeom prst="rect">
            <a:avLst/>
          </a:prstGeom>
          <a:noFill/>
        </p:spPr>
      </p:pic>
      <p:pic>
        <p:nvPicPr>
          <p:cNvPr id="11276" name="Picture 12" descr="http://img-fotki.yandex.ru/get/25/159303434.63/0_79202_10fb922c_XL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355976" y="2060848"/>
            <a:ext cx="1368152" cy="1024404"/>
          </a:xfrm>
          <a:prstGeom prst="rect">
            <a:avLst/>
          </a:prstGeom>
          <a:noFill/>
        </p:spPr>
      </p:pic>
      <p:pic>
        <p:nvPicPr>
          <p:cNvPr id="11278" name="Picture 14" descr="https://www.auchan.ru/pokupki/media/catalog/product/3/5/359366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868144" y="1988840"/>
            <a:ext cx="1152209" cy="1005878"/>
          </a:xfrm>
          <a:prstGeom prst="rect">
            <a:avLst/>
          </a:prstGeom>
          <a:noFill/>
        </p:spPr>
      </p:pic>
      <p:pic>
        <p:nvPicPr>
          <p:cNvPr id="11280" name="Picture 16" descr="http://krait.ua/image/cache/catalog/products/107317119-700x800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020272" y="1700808"/>
            <a:ext cx="1347909" cy="15404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volna.org/wp-content/uploads/2016/09/07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4" name="Picture 16" descr="http://krait.ua/image/cache/catalog/products/107317119-700x8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88641"/>
            <a:ext cx="4012205" cy="458537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403648" y="1844824"/>
            <a:ext cx="272292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Какой?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volna.org/wp-content/uploads/2016/09/07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4" name="Picture 6" descr="https://d2gg9evh47fn9z.cloudfront.net/800px_COLOURBOX45646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692696"/>
            <a:ext cx="4464496" cy="378366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403648" y="1844824"/>
            <a:ext cx="272292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Какой?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volna.org/wp-content/uploads/2016/09/07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403648" y="1844824"/>
            <a:ext cx="2651752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Какая?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https://avanta-go.ru/upload/iblock/cf2/shchetka-smetka-dexx-plastikovyy-korpus-3902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1196752"/>
            <a:ext cx="4392140" cy="27363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volna.org/wp-content/uploads/2016/09/07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763688" y="260648"/>
            <a:ext cx="57700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Игра «Мальчики и девочки»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http://galerey-room.ru/images/095336_141292041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692696"/>
            <a:ext cx="4954627" cy="46805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volna.org/wp-content/uploads/2016/09/07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6146" name="Picture 2" descr="http://cdn.e96.ru/assets/images/catalog/kids/radioupravljaemye_modeli/366531/366531_62865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764704"/>
            <a:ext cx="7869188" cy="39345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volna.org/wp-content/uploads/2016/09/07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5122" name="Picture 2" descr="https://img-fotki.yandex.ru/get/9218/122263170.27c/0_2cda86_562d9ea4_X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0"/>
            <a:ext cx="5472608" cy="54726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volna.org/wp-content/uploads/2016/09/07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979712" y="404664"/>
            <a:ext cx="284295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Порисуем?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https://cdn.imgbb.ru/community/166/1660547/201512/23cd8476f28443d1976f0140a289b0f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1052736"/>
            <a:ext cx="5706672" cy="37871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51</TotalTime>
  <Words>32</Words>
  <Application>Microsoft Office PowerPoint</Application>
  <PresentationFormat>Экран (4:3)</PresentationFormat>
  <Paragraphs>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Изящная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Женечка</dc:creator>
  <cp:lastModifiedBy>admin</cp:lastModifiedBy>
  <cp:revision>8</cp:revision>
  <dcterms:created xsi:type="dcterms:W3CDTF">2018-03-27T15:05:32Z</dcterms:created>
  <dcterms:modified xsi:type="dcterms:W3CDTF">2023-04-29T16:53:33Z</dcterms:modified>
</cp:coreProperties>
</file>