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ADFC0F-D368-44EE-8B8A-914E064767B3}" type="datetimeFigureOut">
              <a:rPr lang="ru-RU" smtClean="0"/>
              <a:t>29.04.2023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276EF2-1F49-4C79-8C39-E2F37DC68C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79200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29.04.2023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F:\80f6723bb9dc78c4d6eb4832489833b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03548" y="476669"/>
            <a:ext cx="8136904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«Ознакомление с окружающим миром, как средство развития познавательных способностей детей дошкольного возраста».</a:t>
            </a:r>
            <a:endParaRPr lang="ru-RU" sz="3200" b="1" i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848650" y="4077072"/>
            <a:ext cx="45365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Подготовила</a:t>
            </a:r>
            <a:r>
              <a:rPr lang="ru-RU" sz="24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: Воспитатель МБДОУ д/с №4 «Колосок»</a:t>
            </a:r>
          </a:p>
          <a:p>
            <a:r>
              <a:rPr lang="ru-RU" sz="2400" b="1" i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Павлючук</a:t>
            </a:r>
            <a:r>
              <a:rPr lang="ru-RU" sz="24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 Е.В.</a:t>
            </a:r>
            <a:endParaRPr lang="ru-RU" sz="2400" b="1" i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62340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F:\1613683651_64-p-fon-dlya-prezentatsii-priroda-kraya-7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" y="-23696"/>
            <a:ext cx="9175593" cy="68816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6" name="Picture 2" descr="F:\7214b2fb-40b5-4c88-a477-ea798eba721d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916832"/>
            <a:ext cx="8172400" cy="375930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2D05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93436947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F:\1613683651_64-p-fon-dlya-prezentatsii-priroda-kraya-7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1593" y="-23697"/>
            <a:ext cx="9175593" cy="68816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03040" y="78884"/>
            <a:ext cx="5328592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u="sng" dirty="0" smtClean="0"/>
              <a:t>3. Художественное творчество.</a:t>
            </a:r>
          </a:p>
          <a:p>
            <a:r>
              <a:rPr lang="ru-RU" sz="2000" b="1" i="1" u="sng" dirty="0"/>
              <a:t> </a:t>
            </a:r>
            <a:r>
              <a:rPr lang="ru-RU" sz="2000" b="1" i="1" u="sng" dirty="0" smtClean="0"/>
              <a:t>     </a:t>
            </a:r>
            <a:r>
              <a:rPr lang="ru-RU" sz="2000" b="1" i="1" u="sng" dirty="0" err="1" smtClean="0"/>
              <a:t>Пластилинография</a:t>
            </a:r>
            <a:r>
              <a:rPr lang="ru-RU" sz="2000" b="1" i="1" u="sng" dirty="0" smtClean="0"/>
              <a:t>.</a:t>
            </a:r>
          </a:p>
          <a:p>
            <a:pPr marL="285750" indent="-285750">
              <a:buFontTx/>
              <a:buChar char="-"/>
            </a:pPr>
            <a:endParaRPr lang="ru-RU" dirty="0" smtClean="0"/>
          </a:p>
          <a:p>
            <a:endParaRPr lang="ru-RU" dirty="0"/>
          </a:p>
        </p:txBody>
      </p:sp>
      <p:pic>
        <p:nvPicPr>
          <p:cNvPr id="12290" name="Picture 2" descr="F:\фото рыбки\20201120_09465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060099"/>
            <a:ext cx="5364088" cy="2541703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2D05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2291" name="Picture 3" descr="F:\фото рыбки\20201120_16251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28183" y="2307611"/>
            <a:ext cx="2641839" cy="439248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2D05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2292" name="Picture 4" descr="F:\фото рыбки\20201120_162653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7844" y="3861048"/>
            <a:ext cx="5377764" cy="267160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2D05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93436947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F:\1613683651_64-p-fon-dlya-prezentatsii-priroda-kraya-7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" y="-23696"/>
            <a:ext cx="9175593" cy="68816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83568" y="476672"/>
            <a:ext cx="32403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/>
              <a:t>- Аппликация.</a:t>
            </a:r>
            <a:endParaRPr lang="ru-RU" b="1" i="1" dirty="0"/>
          </a:p>
        </p:txBody>
      </p:sp>
      <p:pic>
        <p:nvPicPr>
          <p:cNvPr id="13314" name="Picture 2" descr="F:\фото рыбки\20201029_10244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973387"/>
            <a:ext cx="5220072" cy="247346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2D05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3315" name="Picture 3" descr="F:\фото рыбки\20201029_102938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6620" y="3933056"/>
            <a:ext cx="5144972" cy="2437879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2D05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3316" name="Picture 4" descr="F:\фото рыбки\20201029_103953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012160" y="1895872"/>
            <a:ext cx="2892687" cy="455852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2D05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93436947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F:\1613683651_64-p-fon-dlya-prezentatsii-priroda-kraya-7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" y="-23696"/>
            <a:ext cx="9175593" cy="68816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827584" y="332656"/>
            <a:ext cx="37602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/>
              <a:t>- Рисование.</a:t>
            </a:r>
            <a:endParaRPr lang="ru-RU" b="1" i="1" dirty="0"/>
          </a:p>
        </p:txBody>
      </p:sp>
      <p:pic>
        <p:nvPicPr>
          <p:cNvPr id="14338" name="Picture 2" descr="F:\фото рыбки\20201120_16283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7278" y="980729"/>
            <a:ext cx="4370746" cy="291184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2D05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4339" name="Picture 3" descr="F:\фото рыбки\20201120_16285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7277" y="4149079"/>
            <a:ext cx="4370747" cy="2336155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2D05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4340" name="Picture 4" descr="F:\фото рыбки\IMG_20211214_095606_1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2080" y="1812924"/>
            <a:ext cx="3504233" cy="4672311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2D05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93436947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F:\1613683651_64-p-fon-dlya-prezentatsii-priroda-kraya-7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23695"/>
            <a:ext cx="9175593" cy="68816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11560" y="476672"/>
            <a:ext cx="49685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u="sng" dirty="0" smtClean="0"/>
              <a:t>4.Рассматривание познавательных картинок.</a:t>
            </a:r>
            <a:endParaRPr lang="ru-RU" sz="2000" b="1" i="1" u="sng" dirty="0"/>
          </a:p>
        </p:txBody>
      </p:sp>
      <p:pic>
        <p:nvPicPr>
          <p:cNvPr id="15362" name="Picture 2" descr="F:\фото рыбки\IMG_20211028_09425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1628800"/>
            <a:ext cx="4049848" cy="303738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2D05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5363" name="Picture 3" descr="F:\фото рыбки\IMG_20211028_094328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3417152"/>
            <a:ext cx="4283968" cy="321297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2D05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93436947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F:\1613683651_64-p-fon-dlya-prezentatsii-priroda-kraya-7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" y="-23696"/>
            <a:ext cx="9175593" cy="68816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51520" y="260648"/>
            <a:ext cx="37444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u="sng" dirty="0" smtClean="0"/>
              <a:t>5. Ручной труд «Оригами».</a:t>
            </a:r>
            <a:endParaRPr lang="ru-RU" sz="2000" b="1" i="1" u="sng" dirty="0"/>
          </a:p>
        </p:txBody>
      </p:sp>
      <p:pic>
        <p:nvPicPr>
          <p:cNvPr id="16386" name="Picture 2" descr="F:\58ad9fe8-5403-43d6-84ff-8bed4efaed5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5428" y="908720"/>
            <a:ext cx="5912862" cy="2719917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2D05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6387" name="Picture 3" descr="F:\65ca6f5a-1b1e-4209-9db7-8e4311ee02b3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87824" y="3878099"/>
            <a:ext cx="5904656" cy="271614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2D05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93436947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F:\1613683651_64-p-fon-dlya-prezentatsii-priroda-kraya-7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744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21804" y="187701"/>
            <a:ext cx="47525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u="sng" dirty="0" smtClean="0"/>
              <a:t>6. Наблюдение за аквариумной рыбкой.</a:t>
            </a:r>
          </a:p>
        </p:txBody>
      </p:sp>
      <p:pic>
        <p:nvPicPr>
          <p:cNvPr id="17411" name="Picture 3" descr="F:\0c5a525a-f0f0-4c79-9704-12e8be56368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8032" y="1027023"/>
            <a:ext cx="5220072" cy="2401233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2D05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7412" name="Picture 4" descr="F:\45ce2abb-be3c-486c-ba56-e5cfebcabe98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9400" y="3888151"/>
            <a:ext cx="5198157" cy="239115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2D05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7413" name="Picture 5" descr="F:\3502bcbc-79ef-40e8-845e-72eff157ba96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764"/>
          <a:stretch/>
        </p:blipFill>
        <p:spPr bwMode="auto">
          <a:xfrm>
            <a:off x="5868144" y="1846209"/>
            <a:ext cx="3120812" cy="4480841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2D05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300761527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F:\1613683651_64-p-fon-dlya-prezentatsii-priroda-kraya-7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744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511660" y="2670825"/>
            <a:ext cx="61206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4400" b="1" i="1" dirty="0" smtClean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FF0000"/>
                </a:solidFill>
              </a:rPr>
              <a:t>Спасибо за внимание!</a:t>
            </a:r>
            <a:endParaRPr lang="ru-RU" sz="4400" b="1" i="1" dirty="0">
              <a:ln w="10541" cmpd="sng">
                <a:solidFill>
                  <a:srgbClr val="4F81BD">
                    <a:shade val="88000"/>
                    <a:satMod val="110000"/>
                  </a:srgbClr>
                </a:solidFill>
                <a:prstDash val="solid"/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15429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F:\1613683651_64-p-fon-dlya-prezentatsii-priroda-kraya-7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79512" y="260648"/>
            <a:ext cx="669674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i="1" dirty="0">
                <a:solidFill>
                  <a:srgbClr val="FF0000"/>
                </a:solidFill>
                <a:latin typeface="Times New Roman"/>
              </a:rPr>
              <a:t>«Познавательная активность является одним из важных качеств, характеризующих психическое развитие дошкольника».</a:t>
            </a:r>
            <a:endParaRPr lang="ru-RU" sz="2000" i="1" dirty="0">
              <a:solidFill>
                <a:srgbClr val="FF0000"/>
              </a:solidFill>
            </a:endParaRPr>
          </a:p>
          <a:p>
            <a:r>
              <a:rPr lang="ru-RU" sz="2000" i="1" dirty="0">
                <a:solidFill>
                  <a:srgbClr val="FF0000"/>
                </a:solidFill>
                <a:latin typeface="Times New Roman"/>
              </a:rPr>
              <a:t>                                                                                          </a:t>
            </a:r>
            <a:r>
              <a:rPr lang="ru-RU" sz="2000" i="1" dirty="0" smtClean="0">
                <a:solidFill>
                  <a:srgbClr val="FF0000"/>
                </a:solidFill>
                <a:latin typeface="Times New Roman"/>
              </a:rPr>
              <a:t>           </a:t>
            </a:r>
            <a:r>
              <a:rPr lang="ru-RU" sz="2000" i="1" dirty="0" err="1" smtClean="0">
                <a:solidFill>
                  <a:srgbClr val="FF0000"/>
                </a:solidFill>
                <a:latin typeface="Times New Roman"/>
              </a:rPr>
              <a:t>Д.Б.Богоявленская</a:t>
            </a:r>
            <a:endParaRPr lang="ru-RU" sz="2000" i="1" dirty="0">
              <a:solidFill>
                <a:srgbClr val="FF0000"/>
              </a:solidFill>
              <a:effectLst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2132856"/>
            <a:ext cx="752432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Times New Roman"/>
              </a:rPr>
              <a:t>Цель:</a:t>
            </a:r>
            <a:r>
              <a:rPr lang="ru-RU" dirty="0">
                <a:latin typeface="Times New Roman"/>
              </a:rPr>
              <a:t> развитие познавательных способностей детей дошкольного возраста через ознакомление с окружающим миром.</a:t>
            </a:r>
            <a:endParaRPr lang="ru-RU" dirty="0"/>
          </a:p>
          <a:p>
            <a:r>
              <a:rPr lang="ru-RU" dirty="0">
                <a:latin typeface="Times New Roman"/>
              </a:rPr>
              <a:t> </a:t>
            </a:r>
            <a:endParaRPr lang="ru-RU" dirty="0"/>
          </a:p>
          <a:p>
            <a:r>
              <a:rPr lang="ru-RU" dirty="0">
                <a:latin typeface="Times New Roman"/>
              </a:rPr>
              <a:t>       </a:t>
            </a:r>
            <a:r>
              <a:rPr lang="ru-RU" b="1" dirty="0">
                <a:latin typeface="Times New Roman"/>
              </a:rPr>
              <a:t>Для достижения цели были определены следующие задачи:</a:t>
            </a:r>
            <a:endParaRPr lang="ru-RU" dirty="0"/>
          </a:p>
          <a:p>
            <a:r>
              <a:rPr lang="ru-RU" b="1" dirty="0">
                <a:latin typeface="Times New Roman"/>
              </a:rPr>
              <a:t> </a:t>
            </a:r>
            <a:endParaRPr lang="ru-RU" dirty="0"/>
          </a:p>
          <a:p>
            <a:r>
              <a:rPr lang="ru-RU" dirty="0">
                <a:latin typeface="Times New Roman"/>
              </a:rPr>
              <a:t>- Формировать первичные представления об объектах окружающего мира, их свойствах и отношениях</a:t>
            </a:r>
            <a:endParaRPr lang="ru-RU" dirty="0"/>
          </a:p>
          <a:p>
            <a:r>
              <a:rPr lang="ru-RU" dirty="0">
                <a:latin typeface="Times New Roman"/>
              </a:rPr>
              <a:t>- Формировать познавательные действия, становление сознания</a:t>
            </a:r>
            <a:endParaRPr lang="ru-RU" dirty="0"/>
          </a:p>
          <a:p>
            <a:r>
              <a:rPr lang="ru-RU" dirty="0">
                <a:latin typeface="Times New Roman"/>
              </a:rPr>
              <a:t>- Развивать воображение и творческую активность, мышление, память, внимание</a:t>
            </a:r>
            <a:endParaRPr lang="ru-RU" dirty="0"/>
          </a:p>
          <a:p>
            <a:r>
              <a:rPr lang="ru-RU" dirty="0">
                <a:latin typeface="Times New Roman"/>
              </a:rPr>
              <a:t>- Развивать интересы детей, любознательность и познавательную мотивацию</a:t>
            </a:r>
            <a:endParaRPr lang="ru-RU" dirty="0"/>
          </a:p>
          <a:p>
            <a:r>
              <a:rPr lang="ru-RU" dirty="0">
                <a:latin typeface="Times New Roman"/>
              </a:rPr>
              <a:t>- Развивать </a:t>
            </a:r>
            <a:r>
              <a:rPr lang="ru-RU" dirty="0" err="1">
                <a:latin typeface="Times New Roman"/>
              </a:rPr>
              <a:t>коммуникативность</a:t>
            </a:r>
            <a:r>
              <a:rPr lang="ru-RU" dirty="0">
                <a:latin typeface="Times New Roman"/>
              </a:rPr>
              <a:t>, самостоятельность, наблюдательность, самоконтроль и </a:t>
            </a:r>
            <a:r>
              <a:rPr lang="ru-RU" dirty="0" err="1">
                <a:latin typeface="Times New Roman"/>
              </a:rPr>
              <a:t>саморегуляцию</a:t>
            </a:r>
            <a:r>
              <a:rPr lang="ru-RU" dirty="0">
                <a:latin typeface="Times New Roman"/>
              </a:rPr>
              <a:t> своих действий.</a:t>
            </a:r>
            <a:endParaRPr lang="ru-RU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1162873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F:\1613683651_64-p-fon-dlya-prezentatsii-priroda-kraya-7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83003" cy="6887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0" y="211025"/>
            <a:ext cx="9144000" cy="75713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b="1" dirty="0" smtClean="0">
              <a:latin typeface="Times New Roman"/>
            </a:endParaRPr>
          </a:p>
          <a:p>
            <a:pPr algn="ctr"/>
            <a:endParaRPr lang="ru-RU" b="1" dirty="0">
              <a:latin typeface="Times New Roman"/>
            </a:endParaRPr>
          </a:p>
          <a:p>
            <a:pPr algn="ctr"/>
            <a:r>
              <a:rPr lang="ru-RU" b="1" dirty="0" smtClean="0">
                <a:latin typeface="Times New Roman"/>
              </a:rPr>
              <a:t>Методы </a:t>
            </a:r>
            <a:r>
              <a:rPr lang="ru-RU" b="1" dirty="0">
                <a:latin typeface="Times New Roman"/>
              </a:rPr>
              <a:t>и формы работы с детьми которые я использую:</a:t>
            </a:r>
            <a:endParaRPr lang="ru-RU" dirty="0"/>
          </a:p>
          <a:p>
            <a:pPr algn="ctr"/>
            <a:r>
              <a:rPr lang="ru-RU" dirty="0">
                <a:latin typeface="Times New Roman"/>
              </a:rPr>
              <a:t> </a:t>
            </a:r>
            <a:endParaRPr lang="ru-RU" dirty="0"/>
          </a:p>
          <a:p>
            <a:pPr algn="ctr"/>
            <a:r>
              <a:rPr lang="ru-RU" dirty="0">
                <a:latin typeface="Times New Roman"/>
              </a:rPr>
              <a:t> </a:t>
            </a:r>
            <a:r>
              <a:rPr lang="ru-RU" b="1" i="1" dirty="0">
                <a:latin typeface="Times New Roman"/>
              </a:rPr>
              <a:t>Методы, повышающие познавательную активность к ним относятся формы работы такие как:</a:t>
            </a:r>
            <a:endParaRPr lang="ru-RU" dirty="0"/>
          </a:p>
          <a:p>
            <a:pPr algn="ctr"/>
            <a:r>
              <a:rPr lang="ru-RU" dirty="0">
                <a:latin typeface="Times New Roman"/>
              </a:rPr>
              <a:t>- создание игровой мотивации;</a:t>
            </a:r>
            <a:endParaRPr lang="ru-RU" dirty="0"/>
          </a:p>
          <a:p>
            <a:pPr algn="ctr"/>
            <a:r>
              <a:rPr lang="ru-RU" dirty="0">
                <a:latin typeface="Times New Roman"/>
              </a:rPr>
              <a:t>- группировка и классификация понятий;</a:t>
            </a:r>
            <a:endParaRPr lang="ru-RU" dirty="0"/>
          </a:p>
          <a:p>
            <a:pPr algn="ctr"/>
            <a:r>
              <a:rPr lang="ru-RU" dirty="0">
                <a:latin typeface="Times New Roman"/>
              </a:rPr>
              <a:t>- сравнение по контрасту, подобию;</a:t>
            </a:r>
            <a:endParaRPr lang="ru-RU" dirty="0"/>
          </a:p>
          <a:p>
            <a:pPr algn="ctr"/>
            <a:r>
              <a:rPr lang="ru-RU" dirty="0">
                <a:latin typeface="Times New Roman"/>
              </a:rPr>
              <a:t>- моделирование и </a:t>
            </a:r>
            <a:r>
              <a:rPr lang="ru-RU" dirty="0" smtClean="0">
                <a:latin typeface="Times New Roman"/>
              </a:rPr>
              <a:t>конструирование</a:t>
            </a:r>
            <a:endParaRPr lang="ru-RU" dirty="0"/>
          </a:p>
          <a:p>
            <a:pPr algn="ctr"/>
            <a:r>
              <a:rPr lang="ru-RU" b="1" i="1" dirty="0">
                <a:latin typeface="Times New Roman"/>
              </a:rPr>
              <a:t>Методы, вызывающие эмоциональную </a:t>
            </a:r>
            <a:r>
              <a:rPr lang="ru-RU" b="1" i="1" dirty="0" smtClean="0">
                <a:latin typeface="Times New Roman"/>
              </a:rPr>
              <a:t>активность</a:t>
            </a:r>
            <a:endParaRPr lang="ru-RU" dirty="0"/>
          </a:p>
          <a:p>
            <a:pPr algn="ctr"/>
            <a:r>
              <a:rPr lang="ru-RU" dirty="0">
                <a:latin typeface="Times New Roman"/>
              </a:rPr>
              <a:t>- воображаемая ситуация;</a:t>
            </a:r>
            <a:endParaRPr lang="ru-RU" dirty="0"/>
          </a:p>
          <a:p>
            <a:pPr algn="ctr"/>
            <a:r>
              <a:rPr lang="ru-RU" dirty="0">
                <a:latin typeface="Times New Roman"/>
              </a:rPr>
              <a:t>- сюрпризные моменты;</a:t>
            </a:r>
            <a:endParaRPr lang="ru-RU" dirty="0"/>
          </a:p>
          <a:p>
            <a:pPr algn="ctr"/>
            <a:r>
              <a:rPr lang="ru-RU" dirty="0">
                <a:latin typeface="Times New Roman"/>
              </a:rPr>
              <a:t>- игровые </a:t>
            </a:r>
            <a:r>
              <a:rPr lang="ru-RU" dirty="0" smtClean="0">
                <a:latin typeface="Times New Roman"/>
              </a:rPr>
              <a:t>технологии</a:t>
            </a:r>
            <a:endParaRPr lang="ru-RU" dirty="0"/>
          </a:p>
          <a:p>
            <a:pPr algn="ctr"/>
            <a:r>
              <a:rPr lang="ru-RU" b="1" dirty="0">
                <a:latin typeface="Times New Roman"/>
              </a:rPr>
              <a:t>Методы, способствующие взаимосвязи различных видов </a:t>
            </a:r>
            <a:r>
              <a:rPr lang="ru-RU" b="1" dirty="0" smtClean="0">
                <a:latin typeface="Times New Roman"/>
              </a:rPr>
              <a:t>деятельности</a:t>
            </a:r>
            <a:endParaRPr lang="ru-RU" dirty="0"/>
          </a:p>
          <a:p>
            <a:pPr algn="ctr"/>
            <a:r>
              <a:rPr lang="ru-RU" dirty="0">
                <a:latin typeface="Times New Roman"/>
              </a:rPr>
              <a:t>- интеграция образовательных областей;</a:t>
            </a:r>
            <a:endParaRPr lang="ru-RU" dirty="0"/>
          </a:p>
          <a:p>
            <a:pPr algn="ctr"/>
            <a:r>
              <a:rPr lang="ru-RU" dirty="0">
                <a:latin typeface="Times New Roman"/>
              </a:rPr>
              <a:t>- проектная </a:t>
            </a:r>
            <a:r>
              <a:rPr lang="ru-RU" dirty="0" smtClean="0">
                <a:latin typeface="Times New Roman"/>
              </a:rPr>
              <a:t>деятельность</a:t>
            </a:r>
            <a:endParaRPr lang="ru-RU" dirty="0"/>
          </a:p>
          <a:p>
            <a:pPr algn="ctr"/>
            <a:r>
              <a:rPr lang="ru-RU" b="1" dirty="0">
                <a:latin typeface="Times New Roman"/>
              </a:rPr>
              <a:t>Методы коррекции и уточнения детских </a:t>
            </a:r>
            <a:r>
              <a:rPr lang="ru-RU" b="1" dirty="0" smtClean="0">
                <a:latin typeface="Times New Roman"/>
              </a:rPr>
              <a:t>представлений</a:t>
            </a:r>
            <a:endParaRPr lang="ru-RU" dirty="0"/>
          </a:p>
          <a:p>
            <a:pPr algn="ctr"/>
            <a:r>
              <a:rPr lang="ru-RU" dirty="0">
                <a:latin typeface="Times New Roman"/>
              </a:rPr>
              <a:t>- наблюдение;</a:t>
            </a:r>
            <a:endParaRPr lang="ru-RU" dirty="0"/>
          </a:p>
          <a:p>
            <a:pPr algn="ctr"/>
            <a:r>
              <a:rPr lang="ru-RU" dirty="0">
                <a:latin typeface="Times New Roman"/>
              </a:rPr>
              <a:t>- создание проблемных ситуаций;</a:t>
            </a:r>
            <a:endParaRPr lang="ru-RU" dirty="0"/>
          </a:p>
          <a:p>
            <a:pPr algn="ctr"/>
            <a:r>
              <a:rPr lang="ru-RU" dirty="0">
                <a:latin typeface="Times New Roman"/>
              </a:rPr>
              <a:t>- беседа;</a:t>
            </a:r>
            <a:endParaRPr lang="ru-RU" dirty="0"/>
          </a:p>
          <a:p>
            <a:pPr algn="ctr"/>
            <a:r>
              <a:rPr lang="ru-RU" dirty="0">
                <a:latin typeface="Times New Roman"/>
              </a:rPr>
              <a:t>- экспериментирование</a:t>
            </a:r>
            <a:endParaRPr lang="ru-RU" dirty="0"/>
          </a:p>
          <a:p>
            <a:pPr algn="ctr"/>
            <a:r>
              <a:rPr lang="ru-RU" dirty="0">
                <a:latin typeface="Times New Roman"/>
              </a:rPr>
              <a:t>- поисково-исследовательская </a:t>
            </a:r>
            <a:r>
              <a:rPr lang="ru-RU" dirty="0" smtClean="0">
                <a:latin typeface="Times New Roman"/>
              </a:rPr>
              <a:t>деятельность.</a:t>
            </a:r>
            <a:endParaRPr lang="ru-RU" dirty="0"/>
          </a:p>
          <a:p>
            <a:r>
              <a:rPr lang="ru-RU" dirty="0">
                <a:latin typeface="Times New Roman"/>
              </a:rPr>
              <a:t> </a:t>
            </a:r>
            <a:endParaRPr lang="ru-RU" dirty="0"/>
          </a:p>
          <a:p>
            <a:r>
              <a:rPr lang="ru-RU" dirty="0">
                <a:latin typeface="Times New Roman"/>
              </a:rPr>
              <a:t> </a:t>
            </a:r>
            <a:endParaRPr lang="ru-RU" dirty="0"/>
          </a:p>
          <a:p>
            <a:r>
              <a:rPr lang="ru-RU" dirty="0">
                <a:latin typeface="Times New Roman"/>
              </a:rPr>
              <a:t> </a:t>
            </a:r>
            <a:endParaRPr lang="ru-RU" dirty="0"/>
          </a:p>
          <a:p>
            <a:r>
              <a:rPr lang="ru-RU" b="1" dirty="0">
                <a:latin typeface="Times New Roman"/>
              </a:rPr>
              <a:t> </a:t>
            </a:r>
            <a:endParaRPr lang="ru-RU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1667943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F:\1613683651_64-p-fon-dlya-prezentatsii-priroda-kraya-7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83003" cy="6887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971600" y="836712"/>
            <a:ext cx="59046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Ознакомление с окружающим миром:</a:t>
            </a:r>
          </a:p>
          <a:p>
            <a:r>
              <a:rPr lang="ru-RU" dirty="0" smtClean="0"/>
              <a:t>«Обитатели водоемов». Знакомство с рыбами.</a:t>
            </a:r>
            <a:endParaRPr lang="ru-RU" dirty="0"/>
          </a:p>
        </p:txBody>
      </p:sp>
      <p:pic>
        <p:nvPicPr>
          <p:cNvPr id="5122" name="Picture 2" descr="G:\uk54414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3688" y="1666114"/>
            <a:ext cx="3960440" cy="503445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5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17665870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F:\1613683651_64-p-fon-dlya-prezentatsii-priroda-kraya-7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83003" cy="6887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115616" y="548680"/>
            <a:ext cx="468052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u="sng" dirty="0" smtClean="0"/>
              <a:t>1. Просмотр презентаций.</a:t>
            </a:r>
          </a:p>
          <a:p>
            <a:endParaRPr lang="ru-RU" dirty="0"/>
          </a:p>
        </p:txBody>
      </p:sp>
      <p:pic>
        <p:nvPicPr>
          <p:cNvPr id="6146" name="Picture 2" descr="F:\6769bc4a-07ef-4f73-9232-b2967c88943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9620" y="1187906"/>
            <a:ext cx="5744588" cy="263892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2D05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6147" name="Picture 3" descr="F:\9666368e-26b6-4b21-9dcb-7e19cdf0eff8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9620" y="4077072"/>
            <a:ext cx="5744588" cy="2638919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2D05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17665870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F:\1613683651_64-p-fon-dlya-prezentatsii-priroda-kraya-7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83003" cy="6887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 descr="F:\beb2afe6-7073-4cf3-9538-554526f65a2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260648"/>
            <a:ext cx="6609779" cy="3036367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2D05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7171" name="Picture 3" descr="F:\d340cb95-d781-4543-839a-b3f05d1ac35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67744" y="3657191"/>
            <a:ext cx="6609957" cy="3036449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2D05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17665870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F:\1613683651_64-p-fon-dlya-prezentatsii-priroda-kraya-7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83003" cy="6887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 descr="F:\ed9911a7-be49-4d33-8399-2b47853795e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55776" y="3789040"/>
            <a:ext cx="6363218" cy="2923103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2D05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8195" name="Picture 3" descr="F:\a492e7b1-ef52-4739-a888-c786a95879c6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521297"/>
            <a:ext cx="6408712" cy="294400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2D05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17665870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F:\1613683651_64-p-fon-dlya-prezentatsii-priroda-kraya-7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83003" cy="6887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9" name="Picture 3" descr="F:\47d92894-debf-4419-b881-83c3fe222f4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3899" y="260648"/>
            <a:ext cx="6516216" cy="2993387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2D05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9220" name="Picture 4" descr="F:\564f89a7-8cd8-4276-a697-8301a3ad2b53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11760" y="3653796"/>
            <a:ext cx="6551596" cy="3009639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2D05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17665870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F:\1613683651_64-p-fon-dlya-prezentatsii-priroda-kraya-7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" y="-23696"/>
            <a:ext cx="9175593" cy="68816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55576" y="148570"/>
            <a:ext cx="43204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u="sng" dirty="0" smtClean="0"/>
              <a:t>2. Игры.</a:t>
            </a:r>
            <a:endParaRPr lang="ru-RU" sz="2000" b="1" i="1" u="sng" dirty="0"/>
          </a:p>
        </p:txBody>
      </p:sp>
      <p:pic>
        <p:nvPicPr>
          <p:cNvPr id="10243" name="Picture 3" descr="F:\2b018f89-7001-4cff-86f9-15da87d0006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5986" y="764704"/>
            <a:ext cx="5914755" cy="272078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2D05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0244" name="Picture 4" descr="F:\912b6d7d-cf0d-4af1-946a-db79534d49b6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11760" y="3734366"/>
            <a:ext cx="6444030" cy="296425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2D05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158579388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</TotalTime>
  <Words>126</Words>
  <Application>Microsoft Office PowerPoint</Application>
  <PresentationFormat>Экран (4:3)</PresentationFormat>
  <Paragraphs>52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1</cp:lastModifiedBy>
  <cp:revision>9</cp:revision>
  <dcterms:created xsi:type="dcterms:W3CDTF">2021-12-14T19:02:50Z</dcterms:created>
  <dcterms:modified xsi:type="dcterms:W3CDTF">2023-04-29T13:31:39Z</dcterms:modified>
</cp:coreProperties>
</file>