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8000"/>
    <a:srgbClr val="0066FF"/>
    <a:srgbClr val="990000"/>
    <a:srgbClr val="CC0000"/>
    <a:srgbClr val="800000"/>
    <a:srgbClr val="642F04"/>
    <a:srgbClr val="0099FF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2204864"/>
            <a:ext cx="85146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Reported Questions</a:t>
            </a:r>
          </a:p>
          <a:p>
            <a:pPr algn="ctr"/>
            <a:r>
              <a:rPr lang="ru-RU" sz="6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Вопросы в косвенной речи</a:t>
            </a:r>
            <a:endParaRPr lang="ru-RU" sz="6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476672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вопрос в прямой речи начинается с вопросительного слова (</a:t>
            </a:r>
            <a:r>
              <a:rPr lang="en-US" sz="3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ho, where, how, when, what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r-FR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в косвенной речи 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начинается с того же вопросительного слова,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вопросительный знак опускается,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вопросительный порядок слов заменяется прямым порядком слов,</a:t>
            </a:r>
          </a:p>
          <a:p>
            <a:pPr marL="342900" indent="-342900">
              <a:buFontTx/>
              <a:buChar char="-"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ремена глаголов, местоимения и выражения, обозначающие время изменяются так же, как и в утвердительных предложениях.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9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1124744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 в косвенной речи образуются при помощи глаголов и выражений: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ask </a:t>
            </a:r>
            <a:r>
              <a:rPr lang="en-US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спрашивать</a:t>
            </a:r>
            <a:endParaRPr lang="en-US" sz="3200" b="1" dirty="0" smtClean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inquire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– расспрашивать, осведомляться</a:t>
            </a:r>
            <a:endParaRPr lang="en-US" sz="3200" b="1" dirty="0" smtClean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wonder </a:t>
            </a:r>
            <a:r>
              <a:rPr lang="en-US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интересоваться, задавать вопрос</a:t>
            </a:r>
            <a:endParaRPr lang="en-US" sz="3200" b="1" dirty="0" smtClean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be interested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- интересоваться</a:t>
            </a:r>
            <a:endParaRPr lang="en-US" sz="3200" b="1" dirty="0" smtClean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ant/would like to know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– хотел бы знать</a:t>
            </a:r>
            <a:endParaRPr lang="en-US" sz="3200" b="1" dirty="0" smtClean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sz="3200" b="1" dirty="0">
              <a:solidFill>
                <a:srgbClr val="642F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5083" y="602879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"What subjects </a:t>
            </a:r>
            <a:r>
              <a:rPr lang="en-US" sz="3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do you like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wanted to know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what subjects </a:t>
            </a:r>
            <a:r>
              <a:rPr lang="en-US" sz="3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liked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5083" y="2126853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ow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do you know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this”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he wondered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wondered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knew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that?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6747" y="3407479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“Where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were you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yesterday?”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he said.</a:t>
            </a:r>
            <a:endParaRPr lang="ru-RU" sz="3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asked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 where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had been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day before?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5083" y="5134861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 said, “What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is she doing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here?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wondered what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she was </a:t>
            </a:r>
            <a:r>
              <a:rPr lang="en-US" sz="3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doing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rgbClr val="642F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602879"/>
            <a:ext cx="83529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Когда вопрос в прямой речи начинается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 вспомогательного глагола (</a:t>
            </a:r>
            <a:r>
              <a:rPr lang="en-US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be, do, have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 или модального глагола (</a:t>
            </a:r>
            <a:r>
              <a:rPr lang="en-US" sz="32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can,may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), вопрос в косвенной речи образуется при помощи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whether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221694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 asked me , “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Do you know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her?”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asked me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knew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0123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“Are you going out ?” she asked.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asked me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whether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was going out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6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417368"/>
            <a:ext cx="83529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Indirect Questions</a:t>
            </a:r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Косвенные вопросы</a:t>
            </a:r>
            <a:r>
              <a:rPr lang="en-US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002143"/>
            <a:ext cx="83529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Употребляются, когда необходимо спросить совета или узнать какую-либо информацию.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8570" y="1902334"/>
            <a:ext cx="78160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Образуются при помощи выражений: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Could you tell me…?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 you know…?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wonder…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want to know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doubt…..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550" y="4491117"/>
            <a:ext cx="83529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Глагол имеет утвердительную форму. Порядок слов прямой.</a:t>
            </a:r>
            <a:endParaRPr lang="ru-RU" sz="2800" b="1" u="sng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571237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“How much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is this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?”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Could you tell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 how much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this is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3635896" y="2874205"/>
            <a:ext cx="504000" cy="1037578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7723" y="3166277"/>
            <a:ext cx="3629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вопроса опускается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80416"/>
            <a:ext cx="83529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Указания, просьбы, предложения </a:t>
            </a:r>
            <a:r>
              <a:rPr lang="ru-RU" sz="3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 косвенной речи.</a:t>
            </a:r>
            <a:endParaRPr lang="ru-RU" sz="32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8165" y="1257634"/>
            <a:ext cx="576428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Образуются при помощи глаголов: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advise - 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советовать</a:t>
            </a:r>
            <a:endParaRPr lang="en-US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ask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- спрашивать</a:t>
            </a:r>
            <a:endParaRPr lang="en-US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beg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– просить, умолять</a:t>
            </a:r>
            <a:endParaRPr lang="en-US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suggest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- предлагать</a:t>
            </a:r>
            <a:endParaRPr lang="en-US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tell 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– говорить</a:t>
            </a:r>
          </a:p>
          <a:p>
            <a:r>
              <a:rPr lang="en-US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 explain – 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разъяснять 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etc.</a:t>
            </a:r>
            <a:endParaRPr lang="ru-RU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869160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этих глаголов следуют: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инфинитив с частицей </a:t>
            </a:r>
            <a:r>
              <a:rPr lang="en-US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endParaRPr lang="ru-RU" sz="24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форма глагола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придаточное с </a:t>
            </a:r>
            <a:r>
              <a:rPr lang="en-US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37" y="6458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55746" y="684081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“Watch your step”, she told me.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advised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watch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my step.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8386" y="209298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“Please, don’t tease me”, she said.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begged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not to tease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9233" y="3501895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“Let’s watch a film”, he said.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suggested</a:t>
            </a:r>
            <a:r>
              <a:rPr lang="en-US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watching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 film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642F04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7923" y="4807935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“I’m going to stay with my sister”.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explained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that she was going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to stay with her sister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642F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7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80416"/>
            <a:ext cx="83529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Reported orders – </a:t>
            </a:r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Приказы и распоряжения в косвенной речи.</a:t>
            </a:r>
            <a:endParaRPr lang="ru-RU" sz="32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8165" y="1257634"/>
            <a:ext cx="576428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Образуются при помощи глаголов: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order </a:t>
            </a:r>
            <a:r>
              <a:rPr lang="ru-RU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- приказывать</a:t>
            </a:r>
            <a:endParaRPr lang="en-US" sz="2800" b="1" dirty="0" smtClean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o tell </a:t>
            </a:r>
            <a:r>
              <a:rPr lang="ru-RU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– говорить</a:t>
            </a:r>
          </a:p>
          <a:p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013501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 этих глаголов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инфинитив с частицей </a:t>
            </a:r>
            <a:r>
              <a:rPr lang="en-US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endParaRPr lang="ru-RU" sz="28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00506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“Close the window”, she said to them.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told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 close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window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642F04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082282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said to me, “ Get out of the house!”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ordered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 get out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the house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642F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525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Александр</cp:lastModifiedBy>
  <cp:revision>64</cp:revision>
  <dcterms:created xsi:type="dcterms:W3CDTF">2020-08-06T06:26:47Z</dcterms:created>
  <dcterms:modified xsi:type="dcterms:W3CDTF">2021-01-08T08:46:44Z</dcterms:modified>
</cp:coreProperties>
</file>