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22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4DE9D-E8CA-4EA6-9194-0F0E65AEDA21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CC28C-0807-4CF8-B389-258364ACEC8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4DE9D-E8CA-4EA6-9194-0F0E65AEDA21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CC28C-0807-4CF8-B389-258364ACEC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4DE9D-E8CA-4EA6-9194-0F0E65AEDA21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CC28C-0807-4CF8-B389-258364ACEC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4DE9D-E8CA-4EA6-9194-0F0E65AEDA21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CC28C-0807-4CF8-B389-258364ACEC8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4DE9D-E8CA-4EA6-9194-0F0E65AEDA21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CC28C-0807-4CF8-B389-258364ACEC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4DE9D-E8CA-4EA6-9194-0F0E65AEDA21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CC28C-0807-4CF8-B389-258364ACEC8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4DE9D-E8CA-4EA6-9194-0F0E65AEDA21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CC28C-0807-4CF8-B389-258364ACEC8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4DE9D-E8CA-4EA6-9194-0F0E65AEDA21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CC28C-0807-4CF8-B389-258364ACEC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4DE9D-E8CA-4EA6-9194-0F0E65AEDA21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CC28C-0807-4CF8-B389-258364ACEC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4DE9D-E8CA-4EA6-9194-0F0E65AEDA21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CC28C-0807-4CF8-B389-258364ACEC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4DE9D-E8CA-4EA6-9194-0F0E65AEDA21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CC28C-0807-4CF8-B389-258364ACEC8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5A4DE9D-E8CA-4EA6-9194-0F0E65AEDA21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0BCC28C-0807-4CF8-B389-258364ACEC8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Бачурина М.В.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МАДОУ ЦРР № 7 г. Курганинск 2023 г.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лес за подснежниками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2339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711"/>
            <a:ext cx="9144000" cy="6826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5197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892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</TotalTime>
  <Words>19</Words>
  <Application>Microsoft Office PowerPoint</Application>
  <PresentationFormat>Экран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Воздушный поток</vt:lpstr>
      <vt:lpstr>В лес за подснежниками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лес за подснежниками</dc:title>
  <dc:creator>Маша</dc:creator>
  <cp:lastModifiedBy>Маша</cp:lastModifiedBy>
  <cp:revision>1</cp:revision>
  <dcterms:created xsi:type="dcterms:W3CDTF">2023-04-26T15:42:09Z</dcterms:created>
  <dcterms:modified xsi:type="dcterms:W3CDTF">2023-04-26T15:46:34Z</dcterms:modified>
</cp:coreProperties>
</file>