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8" r:id="rId3"/>
    <p:sldId id="267" r:id="rId4"/>
    <p:sldId id="260" r:id="rId5"/>
    <p:sldId id="259" r:id="rId6"/>
    <p:sldId id="261" r:id="rId7"/>
    <p:sldId id="268" r:id="rId8"/>
    <p:sldId id="262" r:id="rId9"/>
    <p:sldId id="263" r:id="rId10"/>
    <p:sldId id="257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  <a:srgbClr val="4344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2DB292-478F-4EC8-BE8E-D8BF187BACC4}" type="datetimeFigureOut">
              <a:rPr lang="ru-RU" smtClean="0"/>
              <a:t>30.04.2023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4E494F-9AE8-4D74-A1A1-4A30CBC69AA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/>
              <a:t>Слониха </a:t>
            </a:r>
            <a:r>
              <a:rPr lang="ru-RU" sz="1200" dirty="0" err="1" smtClean="0"/>
              <a:t>Бэтти</a:t>
            </a:r>
            <a:r>
              <a:rPr lang="ru-RU" sz="1200" dirty="0" smtClean="0"/>
              <a:t>, едва услышав звуки сирены, поспешно отправлялась в свой домик. Не было у нее другого убежища. К несчастью, 8 сентября прямо рядом с ее вольером разорвалась одна из трех фугасных бомб, сброшенных с немецкого бомбардировщика, которая убила сторожа и смертельно ранила саму </a:t>
            </a:r>
            <a:r>
              <a:rPr lang="ru-RU" sz="1200" dirty="0" err="1" smtClean="0"/>
              <a:t>Бэтти</a:t>
            </a:r>
            <a:r>
              <a:rPr lang="ru-RU" sz="1200" dirty="0" smtClean="0"/>
              <a:t>. Бедняжка скончалась через 15 минут прямо на развалинах слоновника.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E494F-9AE8-4D74-A1A1-4A30CBC69AA5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/>
              <a:t>Нелегко пришлось и бегемоту Красавице, которую привезли в зоопарк вместе с </a:t>
            </a:r>
            <a:r>
              <a:rPr lang="ru-RU" sz="1200" dirty="0" err="1" smtClean="0"/>
              <a:t>Бэтти</a:t>
            </a:r>
            <a:r>
              <a:rPr lang="ru-RU" sz="1200" dirty="0" smtClean="0"/>
              <a:t> в далеком 1911 году. Конечно, ей повезло намного больше, чем ее несчастной подруге.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E494F-9AE8-4D74-A1A1-4A30CBC69AA5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В те страшные годы зоосад и выживание животных полностью зависело от его служащих. Люди косили серпами оставшуюся траву во всех возможных точках города, собирали рябину и желуди. Весной всю свободную территорию превратили в огороды, где выращивали капусту, картофель, овес и брюкву.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E494F-9AE8-4D74-A1A1-4A30CBC69AA5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4767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smtClean="0"/>
              <a:t>Но так можно спасти только животных-вегетарианцев, а как быть с остальными? Если медвежата, возмущаясь, все же ели фарш из овощей и травы, то тигрята и гриф напрочь отказались от такой диеты. Ради них отыскали завалявшиеся шкурки кроликов, набивали их смесью травы, жмыха и хряпы и смазывали тушки снаружи рыбьим жиром. Так удалось не дать умереть с голоду привередливым хищникам.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E494F-9AE8-4D74-A1A1-4A30CBC69AA5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Удивительно, однако Ленинградский зоопарк закрывался только зимой 41-42-х гг. Уже весной обессиленные сотрудники расчищали дорожки и чинили вольеры, чтобы летом пустить первых посетителей. Выставлялись 162 животных. За лето на них пришло посмотреть около 7400 ленинградцев, что доказывало необходимость такого мирного учреждения в те страшные годы.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E494F-9AE8-4D74-A1A1-4A30CBC69AA5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716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30.04.2023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30.04.2023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oopicture.ru/assets/2013/08/2_4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oopicture.ru/assets/2013/08/4_4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87824" y="2420888"/>
            <a:ext cx="4320480" cy="367511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52400"/>
            <a:ext cx="6264696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Ленинградский зоопарк  во время блокады</a:t>
            </a:r>
            <a:endParaRPr lang="ru-RU" dirty="0"/>
          </a:p>
        </p:txBody>
      </p:sp>
      <p:pic>
        <p:nvPicPr>
          <p:cNvPr id="11266" name="Picture 2" descr="Вход в зоосад. Почтовая карточка. 1920 годы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869" y="1428736"/>
            <a:ext cx="7603345" cy="5182947"/>
          </a:xfrm>
          <a:prstGeom prst="rect">
            <a:avLst/>
          </a:prstGeom>
          <a:noFill/>
        </p:spPr>
      </p:pic>
      <p:sp>
        <p:nvSpPr>
          <p:cNvPr id="11268" name="AutoShape 4" descr="https://i.pipec.info/20190522/9925081862881_bafbba46c3bac9b8006b861119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>
            <a:off x="5508104" y="4149080"/>
            <a:ext cx="1080120" cy="288032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pic>
        <p:nvPicPr>
          <p:cNvPr id="3074" name="Picture 2" descr="http://2w.su/story/files/2014/01/48.jpg?from=http://2w.su/story/files/2014/01/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04664"/>
            <a:ext cx="7848872" cy="4845214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633358" y="5283119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 ноябре 1941 г. у  гамадрила Эльзы родился</a:t>
            </a:r>
          </a:p>
          <a:p>
            <a:r>
              <a:rPr lang="ru-RU" sz="3200" dirty="0"/>
              <a:t> </a:t>
            </a:r>
            <a:r>
              <a:rPr lang="ru-RU" sz="3200" dirty="0" smtClean="0"/>
              <a:t>малыш.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35615" y="116632"/>
            <a:ext cx="8229600" cy="1219200"/>
          </a:xfrm>
        </p:spPr>
        <p:txBody>
          <a:bodyPr/>
          <a:lstStyle/>
          <a:p>
            <a:pPr algn="ctr"/>
            <a:r>
              <a:rPr lang="ru-RU" sz="6600" dirty="0" smtClean="0"/>
              <a:t>Ленинградский</a:t>
            </a:r>
            <a:r>
              <a:rPr lang="ru-RU" dirty="0" smtClean="0"/>
              <a:t> Зоопарк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946" y="1479367"/>
            <a:ext cx="8352525" cy="46959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556792"/>
            <a:ext cx="1511766" cy="28060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 descr="https://i.pipec.info/20190522/9925081862881_bafbba46c3bac9b8006b861119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4" name="AutoShape 4" descr="https://i.pipec.info/20190522/9925081862881_bafbba46c3bac9b8006b861119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6" name="AutoShape 6" descr="https://i.pipec.info/20190522/9925081862881_bafbba46c3bac9b8006b861119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8" name="AutoShape 8" descr="https://i.pipec.info/20190522/9925081862881_bafbba46c3bac9b8006b861119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50" name="AutoShape 10" descr="https://i.pipec.info/20190522/9925081862881_bafbba46c3bac9b8006b861119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52" name="AutoShape 12" descr="https://i.pipec.info/20190522/9925081862881_bafbba46c3bac9b8006b861119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54" name="AutoShape 14" descr="https://i.pipec.info/20190522/9925081862881_bafbba46c3bac9b8006b861119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425" y="260648"/>
            <a:ext cx="3883489" cy="279830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375" y="3501008"/>
            <a:ext cx="4791871" cy="31397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9912" y="908720"/>
            <a:ext cx="5011346" cy="29507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617595" y="4077072"/>
            <a:ext cx="280831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В Зоопарке оставалось более 160 зверей и птиц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982" y="359234"/>
            <a:ext cx="8274473" cy="429390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27584" y="4509120"/>
            <a:ext cx="79639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dirty="0" smtClean="0">
              <a:solidFill>
                <a:srgbClr val="333333"/>
              </a:solidFill>
              <a:latin typeface="Constantia" panose="02030602050306030303" pitchFamily="18" charset="0"/>
            </a:endParaRPr>
          </a:p>
          <a:p>
            <a:pPr algn="ctr"/>
            <a:r>
              <a:rPr lang="ru-RU" sz="3200" dirty="0" smtClean="0">
                <a:solidFill>
                  <a:srgbClr val="333333"/>
                </a:solidFill>
                <a:latin typeface="Constantia" panose="02030602050306030303" pitchFamily="18" charset="0"/>
              </a:rPr>
              <a:t>Карта попаданий вражеских снарядов на территории Ленинградского зоосада.</a:t>
            </a:r>
            <a:endParaRPr lang="ru-RU" sz="3200" dirty="0">
              <a:solidFill>
                <a:srgbClr val="333333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032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84168" y="4293096"/>
            <a:ext cx="2602632" cy="8640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9854" y="260648"/>
            <a:ext cx="8306946" cy="2376264"/>
          </a:xfrm>
        </p:spPr>
        <p:txBody>
          <a:bodyPr>
            <a:noAutofit/>
          </a:bodyPr>
          <a:lstStyle/>
          <a:p>
            <a:r>
              <a:rPr lang="ru-RU" sz="3200" dirty="0" smtClean="0"/>
              <a:t>8 сентября 1941 г. погибли медвежата и лисята. Были разрушены стены обезьянника, из-за чего приматы разбежались по округе. Утром сотрудники собирали их, дрожащих от страха, по всему городу.</a:t>
            </a:r>
            <a:endParaRPr lang="ru-RU" sz="3200" dirty="0"/>
          </a:p>
        </p:txBody>
      </p:sp>
      <p:pic>
        <p:nvPicPr>
          <p:cNvPr id="8194" name="Picture 2" descr="Площадка молодняка. 30-е годы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12302" y="2816932"/>
            <a:ext cx="4570845" cy="2995643"/>
          </a:xfrm>
          <a:prstGeom prst="rect">
            <a:avLst/>
          </a:prstGeom>
          <a:noFill/>
        </p:spPr>
      </p:pic>
      <p:pic>
        <p:nvPicPr>
          <p:cNvPr id="8196" name="Picture 4" descr="http://pomniblokadu.ru/uploaded/images/2016/December/4cc66d649f15afe1f6fd77a8e5628bcd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854" y="2816932"/>
            <a:ext cx="4032448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877106" cy="3071834"/>
          </a:xfrm>
        </p:spPr>
        <p:txBody>
          <a:bodyPr>
            <a:normAutofit/>
          </a:bodyPr>
          <a:lstStyle/>
          <a:p>
            <a:r>
              <a:rPr lang="ru-RU" u="sng" dirty="0" smtClean="0">
                <a:hlinkClick r:id="rId3"/>
              </a:rPr>
              <a:t/>
            </a:r>
            <a:br>
              <a:rPr lang="ru-RU" u="sng" dirty="0" smtClean="0">
                <a:hlinkClick r:id="rId3"/>
              </a:rPr>
            </a:br>
            <a:endParaRPr lang="ru-RU" dirty="0"/>
          </a:p>
        </p:txBody>
      </p:sp>
      <p:pic>
        <p:nvPicPr>
          <p:cNvPr id="9218" name="Picture 2" descr="В.К. Буряк и слониха Бэтти. 1932 год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500042"/>
            <a:ext cx="5256336" cy="3497955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11960" y="3140968"/>
            <a:ext cx="4390208" cy="33230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86446" y="500042"/>
            <a:ext cx="29672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Слониха Бетти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611560" y="4293096"/>
            <a:ext cx="33123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8 сентября 1941 г. Рядом с ее вольером разорвалась одна из фугасных бомб.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300192" y="4005064"/>
            <a:ext cx="1368152" cy="158417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2" name="Picture 4" descr="https://img-fotki.yandex.ru/get/17859/97833783.c77/0_127637_463ce67e_XXXL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85728"/>
            <a:ext cx="4643470" cy="3032766"/>
          </a:xfrm>
          <a:prstGeom prst="rect">
            <a:avLst/>
          </a:prstGeom>
          <a:noFill/>
        </p:spPr>
      </p:pic>
      <p:pic>
        <p:nvPicPr>
          <p:cNvPr id="7170" name="Picture 2" descr="Е.И. Дашина у бегемота Красавица. 1943 год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2643182"/>
            <a:ext cx="6347112" cy="396694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148064" y="545077"/>
            <a:ext cx="376353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Бегемот Красавица</a:t>
            </a:r>
          </a:p>
          <a:p>
            <a:r>
              <a:rPr lang="ru-RU" sz="3200" dirty="0" smtClean="0"/>
              <a:t>и Евдокия Дашина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52400"/>
            <a:ext cx="5076825" cy="3810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8974" y="2924944"/>
            <a:ext cx="5078408" cy="365182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569691" y="261400"/>
            <a:ext cx="309634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Красавица пережила блокаду и умерла в 1951 г. от старости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261219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712968" cy="3744416"/>
          </a:xfrm>
        </p:spPr>
        <p:txBody>
          <a:bodyPr>
            <a:normAutofit/>
          </a:bodyPr>
          <a:lstStyle/>
          <a:p>
            <a:r>
              <a:rPr lang="ru-RU" u="sng" dirty="0" smtClean="0">
                <a:hlinkClick r:id="rId3"/>
              </a:rPr>
              <a:t/>
            </a:r>
            <a:br>
              <a:rPr lang="ru-RU" u="sng" dirty="0" smtClean="0">
                <a:hlinkClick r:id="rId3"/>
              </a:rPr>
            </a:br>
            <a:endParaRPr lang="ru-RU" dirty="0"/>
          </a:p>
        </p:txBody>
      </p:sp>
      <p:pic>
        <p:nvPicPr>
          <p:cNvPr id="6146" name="Picture 2" descr="Коллектив Лензоосада. Весна 1945 года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836712"/>
            <a:ext cx="8645000" cy="46020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ytimg.com/vi/UFKPk-toNFk/maxresdefault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75320"/>
            <a:ext cx="6493541" cy="3283927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6016" y="375320"/>
            <a:ext cx="4194412" cy="60233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0160" y="4005064"/>
            <a:ext cx="41044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У хищников была своя травяная диета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325</TotalTime>
  <Words>379</Words>
  <Application>Microsoft Office PowerPoint</Application>
  <PresentationFormat>Экран (4:3)</PresentationFormat>
  <Paragraphs>26</Paragraphs>
  <Slides>11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Calibri</vt:lpstr>
      <vt:lpstr>Constantia</vt:lpstr>
      <vt:lpstr>Wingdings 2</vt:lpstr>
      <vt:lpstr>Бумажная</vt:lpstr>
      <vt:lpstr>Ленинградский зоопарк  во время блокады</vt:lpstr>
      <vt:lpstr>Презентация PowerPoint</vt:lpstr>
      <vt:lpstr>Презентация PowerPoint</vt:lpstr>
      <vt:lpstr>8 сентября 1941 г. погибли медвежата и лисята. Были разрушены стены обезьянника, из-за чего приматы разбежались по округе. Утром сотрудники собирали их, дрожащих от страха, по всему городу.</vt:lpstr>
      <vt:lpstr> 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Ленинградский Зоопарк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Вероника</dc:creator>
  <cp:lastModifiedBy>Владимир Теодорский</cp:lastModifiedBy>
  <cp:revision>33</cp:revision>
  <dcterms:created xsi:type="dcterms:W3CDTF">2020-01-13T19:50:48Z</dcterms:created>
  <dcterms:modified xsi:type="dcterms:W3CDTF">2023-04-30T18:55:34Z</dcterms:modified>
</cp:coreProperties>
</file>