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081C6D4-5889-4929-B4B1-FB4B2A4EFC41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9A21AF-C695-4C5F-B73B-792A6E7EAAF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FDE5CD-C848-4B1A-83F6-78677AAF42EB}">
      <dgm:prSet phldrT="[Текст]"/>
      <dgm:spPr/>
      <dgm:t>
        <a:bodyPr/>
        <a:lstStyle/>
        <a:p>
          <a:r>
            <a:rPr lang="ru-RU" dirty="0"/>
            <a:t>Центральный банк</a:t>
          </a:r>
        </a:p>
      </dgm:t>
    </dgm:pt>
    <dgm:pt modelId="{EC6296D9-E7FF-4A32-B187-38C6E27F5815}" type="parTrans" cxnId="{5B85781B-2095-4A01-BC1C-B4598F205599}">
      <dgm:prSet/>
      <dgm:spPr/>
      <dgm:t>
        <a:bodyPr/>
        <a:lstStyle/>
        <a:p>
          <a:endParaRPr lang="ru-RU"/>
        </a:p>
      </dgm:t>
    </dgm:pt>
    <dgm:pt modelId="{9FCD2525-E90E-4621-9D54-3BBE49BE1F69}" type="sibTrans" cxnId="{5B85781B-2095-4A01-BC1C-B4598F205599}">
      <dgm:prSet/>
      <dgm:spPr/>
      <dgm:t>
        <a:bodyPr/>
        <a:lstStyle/>
        <a:p>
          <a:endParaRPr lang="ru-RU"/>
        </a:p>
      </dgm:t>
    </dgm:pt>
    <dgm:pt modelId="{66D0D748-2F96-4854-BA84-D2139567E439}">
      <dgm:prSet phldrT="[Текст]"/>
      <dgm:spPr/>
      <dgm:t>
        <a:bodyPr/>
        <a:lstStyle/>
        <a:p>
          <a:r>
            <a:rPr lang="ru-RU" dirty="0"/>
            <a:t>Коммерческие банки</a:t>
          </a:r>
        </a:p>
      </dgm:t>
    </dgm:pt>
    <dgm:pt modelId="{D31C74CC-38EB-4DD0-83F2-50379E103F8D}" type="parTrans" cxnId="{1F0E152D-30DC-4339-9576-331219630850}">
      <dgm:prSet/>
      <dgm:spPr/>
      <dgm:t>
        <a:bodyPr/>
        <a:lstStyle/>
        <a:p>
          <a:endParaRPr lang="ru-RU"/>
        </a:p>
      </dgm:t>
    </dgm:pt>
    <dgm:pt modelId="{C080D257-166C-4355-84DE-B8DD30C87D79}" type="sibTrans" cxnId="{1F0E152D-30DC-4339-9576-331219630850}">
      <dgm:prSet/>
      <dgm:spPr/>
      <dgm:t>
        <a:bodyPr/>
        <a:lstStyle/>
        <a:p>
          <a:endParaRPr lang="ru-RU"/>
        </a:p>
      </dgm:t>
    </dgm:pt>
    <dgm:pt modelId="{EE351989-068A-43F1-9BCB-5766C08501EA}">
      <dgm:prSet phldrT="[Текст]"/>
      <dgm:spPr/>
      <dgm:t>
        <a:bodyPr/>
        <a:lstStyle/>
        <a:p>
          <a:r>
            <a:rPr lang="ru-RU" dirty="0"/>
            <a:t>Другие финансовые учреждения</a:t>
          </a:r>
        </a:p>
      </dgm:t>
    </dgm:pt>
    <dgm:pt modelId="{FF61196F-2830-4335-A228-C88036B6E2BA}" type="parTrans" cxnId="{3CF335FE-5B0F-4ECA-9793-7CCAE4CEF516}">
      <dgm:prSet/>
      <dgm:spPr/>
      <dgm:t>
        <a:bodyPr/>
        <a:lstStyle/>
        <a:p>
          <a:endParaRPr lang="ru-RU"/>
        </a:p>
      </dgm:t>
    </dgm:pt>
    <dgm:pt modelId="{C1480280-DECC-4C80-9868-449AC5818AAF}" type="sibTrans" cxnId="{3CF335FE-5B0F-4ECA-9793-7CCAE4CEF516}">
      <dgm:prSet/>
      <dgm:spPr/>
      <dgm:t>
        <a:bodyPr/>
        <a:lstStyle/>
        <a:p>
          <a:endParaRPr lang="ru-RU"/>
        </a:p>
      </dgm:t>
    </dgm:pt>
    <dgm:pt modelId="{41E60288-A0B1-4BE4-A139-2A7FFC351674}" type="pres">
      <dgm:prSet presAssocID="{9F9A21AF-C695-4C5F-B73B-792A6E7EAA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406085D-2F10-4298-A2F2-39A7EC6EC0D7}" type="pres">
      <dgm:prSet presAssocID="{D6FDE5CD-C848-4B1A-83F6-78677AAF42EB}" presName="hierRoot1" presStyleCnt="0">
        <dgm:presLayoutVars>
          <dgm:hierBranch val="init"/>
        </dgm:presLayoutVars>
      </dgm:prSet>
      <dgm:spPr/>
    </dgm:pt>
    <dgm:pt modelId="{81C3AD27-52C0-449A-A7D6-85D55F400CE0}" type="pres">
      <dgm:prSet presAssocID="{D6FDE5CD-C848-4B1A-83F6-78677AAF42EB}" presName="rootComposite1" presStyleCnt="0"/>
      <dgm:spPr/>
    </dgm:pt>
    <dgm:pt modelId="{F594E1AF-9F49-401D-85B4-78B847A7A2DA}" type="pres">
      <dgm:prSet presAssocID="{D6FDE5CD-C848-4B1A-83F6-78677AAF42EB}" presName="rootText1" presStyleLbl="node0" presStyleIdx="0" presStyleCnt="1">
        <dgm:presLayoutVars>
          <dgm:chPref val="3"/>
        </dgm:presLayoutVars>
      </dgm:prSet>
      <dgm:spPr/>
    </dgm:pt>
    <dgm:pt modelId="{7638F2C8-7860-4B5A-B937-7963B1C87DFB}" type="pres">
      <dgm:prSet presAssocID="{D6FDE5CD-C848-4B1A-83F6-78677AAF42EB}" presName="rootConnector1" presStyleLbl="node1" presStyleIdx="0" presStyleCnt="0"/>
      <dgm:spPr/>
    </dgm:pt>
    <dgm:pt modelId="{D012104E-8B58-424A-9202-B1CDE1C9CE46}" type="pres">
      <dgm:prSet presAssocID="{D6FDE5CD-C848-4B1A-83F6-78677AAF42EB}" presName="hierChild2" presStyleCnt="0"/>
      <dgm:spPr/>
    </dgm:pt>
    <dgm:pt modelId="{2C1AC30F-3A30-45BD-9B53-845EB2ECEA81}" type="pres">
      <dgm:prSet presAssocID="{D31C74CC-38EB-4DD0-83F2-50379E103F8D}" presName="Name37" presStyleLbl="parChTrans1D2" presStyleIdx="0" presStyleCnt="2"/>
      <dgm:spPr/>
    </dgm:pt>
    <dgm:pt modelId="{00F88178-33CA-4603-A8CE-A6C1D0285C3D}" type="pres">
      <dgm:prSet presAssocID="{66D0D748-2F96-4854-BA84-D2139567E439}" presName="hierRoot2" presStyleCnt="0">
        <dgm:presLayoutVars>
          <dgm:hierBranch val="init"/>
        </dgm:presLayoutVars>
      </dgm:prSet>
      <dgm:spPr/>
    </dgm:pt>
    <dgm:pt modelId="{450A47D4-6DAD-4AB9-A138-3514CE594109}" type="pres">
      <dgm:prSet presAssocID="{66D0D748-2F96-4854-BA84-D2139567E439}" presName="rootComposite" presStyleCnt="0"/>
      <dgm:spPr/>
    </dgm:pt>
    <dgm:pt modelId="{28ED12CA-5F88-45AE-AAB3-F6FA3111B020}" type="pres">
      <dgm:prSet presAssocID="{66D0D748-2F96-4854-BA84-D2139567E439}" presName="rootText" presStyleLbl="node2" presStyleIdx="0" presStyleCnt="2">
        <dgm:presLayoutVars>
          <dgm:chPref val="3"/>
        </dgm:presLayoutVars>
      </dgm:prSet>
      <dgm:spPr/>
    </dgm:pt>
    <dgm:pt modelId="{A9866656-06F5-4814-8733-0A2D7DA40FAF}" type="pres">
      <dgm:prSet presAssocID="{66D0D748-2F96-4854-BA84-D2139567E439}" presName="rootConnector" presStyleLbl="node2" presStyleIdx="0" presStyleCnt="2"/>
      <dgm:spPr/>
    </dgm:pt>
    <dgm:pt modelId="{3F886121-C6FD-4C37-A90D-B7924B6D9AC8}" type="pres">
      <dgm:prSet presAssocID="{66D0D748-2F96-4854-BA84-D2139567E439}" presName="hierChild4" presStyleCnt="0"/>
      <dgm:spPr/>
    </dgm:pt>
    <dgm:pt modelId="{A3985B5B-7925-467F-9E56-3E2C40E0A7C6}" type="pres">
      <dgm:prSet presAssocID="{66D0D748-2F96-4854-BA84-D2139567E439}" presName="hierChild5" presStyleCnt="0"/>
      <dgm:spPr/>
    </dgm:pt>
    <dgm:pt modelId="{0DBC8BB8-A1F8-4016-BA67-D8D887F53758}" type="pres">
      <dgm:prSet presAssocID="{FF61196F-2830-4335-A228-C88036B6E2BA}" presName="Name37" presStyleLbl="parChTrans1D2" presStyleIdx="1" presStyleCnt="2"/>
      <dgm:spPr/>
    </dgm:pt>
    <dgm:pt modelId="{5D92FE1D-0371-42E1-83D9-13D4565806CC}" type="pres">
      <dgm:prSet presAssocID="{EE351989-068A-43F1-9BCB-5766C08501EA}" presName="hierRoot2" presStyleCnt="0">
        <dgm:presLayoutVars>
          <dgm:hierBranch val="init"/>
        </dgm:presLayoutVars>
      </dgm:prSet>
      <dgm:spPr/>
    </dgm:pt>
    <dgm:pt modelId="{4D556A63-46EC-4A15-ADF1-1D7740963B81}" type="pres">
      <dgm:prSet presAssocID="{EE351989-068A-43F1-9BCB-5766C08501EA}" presName="rootComposite" presStyleCnt="0"/>
      <dgm:spPr/>
    </dgm:pt>
    <dgm:pt modelId="{4484BEF6-3D72-442A-92DE-0D0594BADDAE}" type="pres">
      <dgm:prSet presAssocID="{EE351989-068A-43F1-9BCB-5766C08501EA}" presName="rootText" presStyleLbl="node2" presStyleIdx="1" presStyleCnt="2">
        <dgm:presLayoutVars>
          <dgm:chPref val="3"/>
        </dgm:presLayoutVars>
      </dgm:prSet>
      <dgm:spPr/>
    </dgm:pt>
    <dgm:pt modelId="{BB3C4ADB-5923-466A-AD47-C7B80D6BC7ED}" type="pres">
      <dgm:prSet presAssocID="{EE351989-068A-43F1-9BCB-5766C08501EA}" presName="rootConnector" presStyleLbl="node2" presStyleIdx="1" presStyleCnt="2"/>
      <dgm:spPr/>
    </dgm:pt>
    <dgm:pt modelId="{41DD529B-DAD2-4CA5-B2DE-7B2A31DB8B28}" type="pres">
      <dgm:prSet presAssocID="{EE351989-068A-43F1-9BCB-5766C08501EA}" presName="hierChild4" presStyleCnt="0"/>
      <dgm:spPr/>
    </dgm:pt>
    <dgm:pt modelId="{4378C7B2-C540-48ED-9210-9D9F5B56C0E2}" type="pres">
      <dgm:prSet presAssocID="{EE351989-068A-43F1-9BCB-5766C08501EA}" presName="hierChild5" presStyleCnt="0"/>
      <dgm:spPr/>
    </dgm:pt>
    <dgm:pt modelId="{FBA7E3CE-350E-4E7B-B009-37A66DF5715B}" type="pres">
      <dgm:prSet presAssocID="{D6FDE5CD-C848-4B1A-83F6-78677AAF42EB}" presName="hierChild3" presStyleCnt="0"/>
      <dgm:spPr/>
    </dgm:pt>
  </dgm:ptLst>
  <dgm:cxnLst>
    <dgm:cxn modelId="{2885FC15-A994-4B76-AE9E-D0B2EECD018A}" type="presOf" srcId="{66D0D748-2F96-4854-BA84-D2139567E439}" destId="{28ED12CA-5F88-45AE-AAB3-F6FA3111B020}" srcOrd="0" destOrd="0" presId="urn:microsoft.com/office/officeart/2005/8/layout/orgChart1"/>
    <dgm:cxn modelId="{5B85781B-2095-4A01-BC1C-B4598F205599}" srcId="{9F9A21AF-C695-4C5F-B73B-792A6E7EAAF9}" destId="{D6FDE5CD-C848-4B1A-83F6-78677AAF42EB}" srcOrd="0" destOrd="0" parTransId="{EC6296D9-E7FF-4A32-B187-38C6E27F5815}" sibTransId="{9FCD2525-E90E-4621-9D54-3BBE49BE1F69}"/>
    <dgm:cxn modelId="{1F0E152D-30DC-4339-9576-331219630850}" srcId="{D6FDE5CD-C848-4B1A-83F6-78677AAF42EB}" destId="{66D0D748-2F96-4854-BA84-D2139567E439}" srcOrd="0" destOrd="0" parTransId="{D31C74CC-38EB-4DD0-83F2-50379E103F8D}" sibTransId="{C080D257-166C-4355-84DE-B8DD30C87D79}"/>
    <dgm:cxn modelId="{25DE4D5E-87C2-4852-A888-D552A0EF880A}" type="presOf" srcId="{FF61196F-2830-4335-A228-C88036B6E2BA}" destId="{0DBC8BB8-A1F8-4016-BA67-D8D887F53758}" srcOrd="0" destOrd="0" presId="urn:microsoft.com/office/officeart/2005/8/layout/orgChart1"/>
    <dgm:cxn modelId="{04840582-E603-4541-8770-670B6E84AD69}" type="presOf" srcId="{66D0D748-2F96-4854-BA84-D2139567E439}" destId="{A9866656-06F5-4814-8733-0A2D7DA40FAF}" srcOrd="1" destOrd="0" presId="urn:microsoft.com/office/officeart/2005/8/layout/orgChart1"/>
    <dgm:cxn modelId="{A7DAFB87-F91B-4017-B357-4DCAC63C0A02}" type="presOf" srcId="{9F9A21AF-C695-4C5F-B73B-792A6E7EAAF9}" destId="{41E60288-A0B1-4BE4-A139-2A7FFC351674}" srcOrd="0" destOrd="0" presId="urn:microsoft.com/office/officeart/2005/8/layout/orgChart1"/>
    <dgm:cxn modelId="{E5A97E89-69D2-4CE4-B974-ABEE91971414}" type="presOf" srcId="{EE351989-068A-43F1-9BCB-5766C08501EA}" destId="{BB3C4ADB-5923-466A-AD47-C7B80D6BC7ED}" srcOrd="1" destOrd="0" presId="urn:microsoft.com/office/officeart/2005/8/layout/orgChart1"/>
    <dgm:cxn modelId="{E63FCD8E-66A3-4A99-A42A-628682543416}" type="presOf" srcId="{D6FDE5CD-C848-4B1A-83F6-78677AAF42EB}" destId="{F594E1AF-9F49-401D-85B4-78B847A7A2DA}" srcOrd="0" destOrd="0" presId="urn:microsoft.com/office/officeart/2005/8/layout/orgChart1"/>
    <dgm:cxn modelId="{453BDDB6-470D-436A-A178-45AA8037987E}" type="presOf" srcId="{EE351989-068A-43F1-9BCB-5766C08501EA}" destId="{4484BEF6-3D72-442A-92DE-0D0594BADDAE}" srcOrd="0" destOrd="0" presId="urn:microsoft.com/office/officeart/2005/8/layout/orgChart1"/>
    <dgm:cxn modelId="{7E2DACE6-67D9-4B49-91D3-C1E5802AFCE0}" type="presOf" srcId="{D31C74CC-38EB-4DD0-83F2-50379E103F8D}" destId="{2C1AC30F-3A30-45BD-9B53-845EB2ECEA81}" srcOrd="0" destOrd="0" presId="urn:microsoft.com/office/officeart/2005/8/layout/orgChart1"/>
    <dgm:cxn modelId="{3F4C94EC-23FB-4D6D-9A92-FF79153DC05E}" type="presOf" srcId="{D6FDE5CD-C848-4B1A-83F6-78677AAF42EB}" destId="{7638F2C8-7860-4B5A-B937-7963B1C87DFB}" srcOrd="1" destOrd="0" presId="urn:microsoft.com/office/officeart/2005/8/layout/orgChart1"/>
    <dgm:cxn modelId="{3CF335FE-5B0F-4ECA-9793-7CCAE4CEF516}" srcId="{D6FDE5CD-C848-4B1A-83F6-78677AAF42EB}" destId="{EE351989-068A-43F1-9BCB-5766C08501EA}" srcOrd="1" destOrd="0" parTransId="{FF61196F-2830-4335-A228-C88036B6E2BA}" sibTransId="{C1480280-DECC-4C80-9868-449AC5818AAF}"/>
    <dgm:cxn modelId="{F7685FCB-6054-40F0-A19C-E632F20DDFCE}" type="presParOf" srcId="{41E60288-A0B1-4BE4-A139-2A7FFC351674}" destId="{0406085D-2F10-4298-A2F2-39A7EC6EC0D7}" srcOrd="0" destOrd="0" presId="urn:microsoft.com/office/officeart/2005/8/layout/orgChart1"/>
    <dgm:cxn modelId="{61723C4B-5DA2-4242-AF41-3DE0153E00C1}" type="presParOf" srcId="{0406085D-2F10-4298-A2F2-39A7EC6EC0D7}" destId="{81C3AD27-52C0-449A-A7D6-85D55F400CE0}" srcOrd="0" destOrd="0" presId="urn:microsoft.com/office/officeart/2005/8/layout/orgChart1"/>
    <dgm:cxn modelId="{B3859D80-4114-44C4-B9C3-A2C89FA3A7A9}" type="presParOf" srcId="{81C3AD27-52C0-449A-A7D6-85D55F400CE0}" destId="{F594E1AF-9F49-401D-85B4-78B847A7A2DA}" srcOrd="0" destOrd="0" presId="urn:microsoft.com/office/officeart/2005/8/layout/orgChart1"/>
    <dgm:cxn modelId="{4EC32AA9-026F-4451-B4CE-7D9609EA192E}" type="presParOf" srcId="{81C3AD27-52C0-449A-A7D6-85D55F400CE0}" destId="{7638F2C8-7860-4B5A-B937-7963B1C87DFB}" srcOrd="1" destOrd="0" presId="urn:microsoft.com/office/officeart/2005/8/layout/orgChart1"/>
    <dgm:cxn modelId="{CD30EE31-D490-497C-A3EB-F5AC6C32A6B5}" type="presParOf" srcId="{0406085D-2F10-4298-A2F2-39A7EC6EC0D7}" destId="{D012104E-8B58-424A-9202-B1CDE1C9CE46}" srcOrd="1" destOrd="0" presId="urn:microsoft.com/office/officeart/2005/8/layout/orgChart1"/>
    <dgm:cxn modelId="{E0F6AAD0-A6CA-40D7-8FC0-28475CD6C661}" type="presParOf" srcId="{D012104E-8B58-424A-9202-B1CDE1C9CE46}" destId="{2C1AC30F-3A30-45BD-9B53-845EB2ECEA81}" srcOrd="0" destOrd="0" presId="urn:microsoft.com/office/officeart/2005/8/layout/orgChart1"/>
    <dgm:cxn modelId="{201C93E1-63DC-4129-91F4-0C28025EF9E4}" type="presParOf" srcId="{D012104E-8B58-424A-9202-B1CDE1C9CE46}" destId="{00F88178-33CA-4603-A8CE-A6C1D0285C3D}" srcOrd="1" destOrd="0" presId="urn:microsoft.com/office/officeart/2005/8/layout/orgChart1"/>
    <dgm:cxn modelId="{810386D4-676F-43B3-AEEC-AB5E55E5F93B}" type="presParOf" srcId="{00F88178-33CA-4603-A8CE-A6C1D0285C3D}" destId="{450A47D4-6DAD-4AB9-A138-3514CE594109}" srcOrd="0" destOrd="0" presId="urn:microsoft.com/office/officeart/2005/8/layout/orgChart1"/>
    <dgm:cxn modelId="{A3CD8663-8D2F-43F5-BD28-04D902F4F6E7}" type="presParOf" srcId="{450A47D4-6DAD-4AB9-A138-3514CE594109}" destId="{28ED12CA-5F88-45AE-AAB3-F6FA3111B020}" srcOrd="0" destOrd="0" presId="urn:microsoft.com/office/officeart/2005/8/layout/orgChart1"/>
    <dgm:cxn modelId="{13874C3B-207B-402A-B0CB-114C3AEA7AC6}" type="presParOf" srcId="{450A47D4-6DAD-4AB9-A138-3514CE594109}" destId="{A9866656-06F5-4814-8733-0A2D7DA40FAF}" srcOrd="1" destOrd="0" presId="urn:microsoft.com/office/officeart/2005/8/layout/orgChart1"/>
    <dgm:cxn modelId="{20E5767F-571F-4E11-A38F-E9E0C5CD0FD2}" type="presParOf" srcId="{00F88178-33CA-4603-A8CE-A6C1D0285C3D}" destId="{3F886121-C6FD-4C37-A90D-B7924B6D9AC8}" srcOrd="1" destOrd="0" presId="urn:microsoft.com/office/officeart/2005/8/layout/orgChart1"/>
    <dgm:cxn modelId="{16C8A621-DEB2-497B-AB53-93998D72A2A3}" type="presParOf" srcId="{00F88178-33CA-4603-A8CE-A6C1D0285C3D}" destId="{A3985B5B-7925-467F-9E56-3E2C40E0A7C6}" srcOrd="2" destOrd="0" presId="urn:microsoft.com/office/officeart/2005/8/layout/orgChart1"/>
    <dgm:cxn modelId="{1A90EEE6-6D71-4B52-B18F-513D4C639990}" type="presParOf" srcId="{D012104E-8B58-424A-9202-B1CDE1C9CE46}" destId="{0DBC8BB8-A1F8-4016-BA67-D8D887F53758}" srcOrd="2" destOrd="0" presId="urn:microsoft.com/office/officeart/2005/8/layout/orgChart1"/>
    <dgm:cxn modelId="{FD5C5004-F634-4220-B387-AFBA4F1408BB}" type="presParOf" srcId="{D012104E-8B58-424A-9202-B1CDE1C9CE46}" destId="{5D92FE1D-0371-42E1-83D9-13D4565806CC}" srcOrd="3" destOrd="0" presId="urn:microsoft.com/office/officeart/2005/8/layout/orgChart1"/>
    <dgm:cxn modelId="{271BF976-7A8A-4B5A-BFE9-ECC063700C42}" type="presParOf" srcId="{5D92FE1D-0371-42E1-83D9-13D4565806CC}" destId="{4D556A63-46EC-4A15-ADF1-1D7740963B81}" srcOrd="0" destOrd="0" presId="urn:microsoft.com/office/officeart/2005/8/layout/orgChart1"/>
    <dgm:cxn modelId="{898EA069-29CC-4DE4-AF57-E7B7FEB0DAA7}" type="presParOf" srcId="{4D556A63-46EC-4A15-ADF1-1D7740963B81}" destId="{4484BEF6-3D72-442A-92DE-0D0594BADDAE}" srcOrd="0" destOrd="0" presId="urn:microsoft.com/office/officeart/2005/8/layout/orgChart1"/>
    <dgm:cxn modelId="{37CB2FB5-F7F5-4DF7-A846-B879F9DC2AA5}" type="presParOf" srcId="{4D556A63-46EC-4A15-ADF1-1D7740963B81}" destId="{BB3C4ADB-5923-466A-AD47-C7B80D6BC7ED}" srcOrd="1" destOrd="0" presId="urn:microsoft.com/office/officeart/2005/8/layout/orgChart1"/>
    <dgm:cxn modelId="{07A50D1B-9262-418F-A3C0-6964FC02757B}" type="presParOf" srcId="{5D92FE1D-0371-42E1-83D9-13D4565806CC}" destId="{41DD529B-DAD2-4CA5-B2DE-7B2A31DB8B28}" srcOrd="1" destOrd="0" presId="urn:microsoft.com/office/officeart/2005/8/layout/orgChart1"/>
    <dgm:cxn modelId="{77DF5416-2FA0-4F31-9152-824FB71DBF02}" type="presParOf" srcId="{5D92FE1D-0371-42E1-83D9-13D4565806CC}" destId="{4378C7B2-C540-48ED-9210-9D9F5B56C0E2}" srcOrd="2" destOrd="0" presId="urn:microsoft.com/office/officeart/2005/8/layout/orgChart1"/>
    <dgm:cxn modelId="{C40D7D9A-9A7D-4802-BA93-F10AF4028BD1}" type="presParOf" srcId="{0406085D-2F10-4298-A2F2-39A7EC6EC0D7}" destId="{FBA7E3CE-350E-4E7B-B009-37A66DF5715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3942FA-B060-4897-8F20-ABDCC82FCE9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37DE40-D0F5-4A6A-9135-2D6861E17EAC}">
      <dgm:prSet phldrT="[Текст]"/>
      <dgm:spPr/>
      <dgm:t>
        <a:bodyPr/>
        <a:lstStyle/>
        <a:p>
          <a:r>
            <a:rPr lang="ru-RU" dirty="0"/>
            <a:t>Пассивные – операции по мобилизации денежных ресурсов: прием вкладов (депозитов); получение кредитов от других банков и центрального банка; выпуск собственных ценных бумаг</a:t>
          </a:r>
        </a:p>
      </dgm:t>
    </dgm:pt>
    <dgm:pt modelId="{283F63C5-075C-4B2E-9FDB-7990E87A6554}" type="parTrans" cxnId="{AB025507-5FC1-476D-BB22-1C3C98DB557E}">
      <dgm:prSet/>
      <dgm:spPr/>
      <dgm:t>
        <a:bodyPr/>
        <a:lstStyle/>
        <a:p>
          <a:endParaRPr lang="ru-RU"/>
        </a:p>
      </dgm:t>
    </dgm:pt>
    <dgm:pt modelId="{2CAAC4E1-51E6-4132-9E40-5ECC4DF79B5B}" type="sibTrans" cxnId="{AB025507-5FC1-476D-BB22-1C3C98DB557E}">
      <dgm:prSet/>
      <dgm:spPr/>
      <dgm:t>
        <a:bodyPr/>
        <a:lstStyle/>
        <a:p>
          <a:endParaRPr lang="ru-RU"/>
        </a:p>
      </dgm:t>
    </dgm:pt>
    <dgm:pt modelId="{C568D60E-5795-45EB-91F4-21AA0144A763}">
      <dgm:prSet/>
      <dgm:spPr/>
      <dgm:t>
        <a:bodyPr/>
        <a:lstStyle/>
        <a:p>
          <a:r>
            <a:rPr lang="ru-RU" dirty="0"/>
            <a:t>Активные – операции по размещению средств: предоставление различных по срокам и размерам кредитов</a:t>
          </a:r>
        </a:p>
      </dgm:t>
    </dgm:pt>
    <dgm:pt modelId="{00D04080-231B-44B0-9E35-D7889E49A52B}" type="parTrans" cxnId="{B0061AFE-BA57-4426-A69E-65A5293830E2}">
      <dgm:prSet/>
      <dgm:spPr/>
      <dgm:t>
        <a:bodyPr/>
        <a:lstStyle/>
        <a:p>
          <a:endParaRPr lang="ru-RU"/>
        </a:p>
      </dgm:t>
    </dgm:pt>
    <dgm:pt modelId="{725878DA-7224-4479-B74D-C6C5B46BC142}" type="sibTrans" cxnId="{B0061AFE-BA57-4426-A69E-65A5293830E2}">
      <dgm:prSet/>
      <dgm:spPr/>
      <dgm:t>
        <a:bodyPr/>
        <a:lstStyle/>
        <a:p>
          <a:endParaRPr lang="ru-RU"/>
        </a:p>
      </dgm:t>
    </dgm:pt>
    <dgm:pt modelId="{81BE7369-4602-4458-83E5-29513EE935CD}">
      <dgm:prSet/>
      <dgm:spPr/>
      <dgm:t>
        <a:bodyPr/>
        <a:lstStyle/>
        <a:p>
          <a:r>
            <a:rPr lang="ru-RU" dirty="0"/>
            <a:t>Банковские услуги – валютные операции, предоставление банковских ячеек и др.</a:t>
          </a:r>
        </a:p>
      </dgm:t>
    </dgm:pt>
    <dgm:pt modelId="{5788BC18-F959-4CC4-AA22-FAA1C4A5DEE6}" type="parTrans" cxnId="{47C129FF-FA3C-4848-B230-EBF4C8CEA61A}">
      <dgm:prSet/>
      <dgm:spPr/>
      <dgm:t>
        <a:bodyPr/>
        <a:lstStyle/>
        <a:p>
          <a:endParaRPr lang="ru-RU"/>
        </a:p>
      </dgm:t>
    </dgm:pt>
    <dgm:pt modelId="{5DB13F18-D0A5-4F39-AE22-0C42A08A7C83}" type="sibTrans" cxnId="{47C129FF-FA3C-4848-B230-EBF4C8CEA61A}">
      <dgm:prSet/>
      <dgm:spPr/>
      <dgm:t>
        <a:bodyPr/>
        <a:lstStyle/>
        <a:p>
          <a:endParaRPr lang="ru-RU"/>
        </a:p>
      </dgm:t>
    </dgm:pt>
    <dgm:pt modelId="{2B585F21-A770-4DAA-BDA4-B860CADA9578}" type="pres">
      <dgm:prSet presAssocID="{923942FA-B060-4897-8F20-ABDCC82FCE9B}" presName="Name0" presStyleCnt="0">
        <dgm:presLayoutVars>
          <dgm:chMax val="7"/>
          <dgm:chPref val="7"/>
          <dgm:dir/>
        </dgm:presLayoutVars>
      </dgm:prSet>
      <dgm:spPr/>
    </dgm:pt>
    <dgm:pt modelId="{3E8C4DA8-6852-4B88-8018-24E64AFE1AB0}" type="pres">
      <dgm:prSet presAssocID="{923942FA-B060-4897-8F20-ABDCC82FCE9B}" presName="Name1" presStyleCnt="0"/>
      <dgm:spPr/>
    </dgm:pt>
    <dgm:pt modelId="{C7CA547A-317E-4702-BD1F-20E9FCF32DBD}" type="pres">
      <dgm:prSet presAssocID="{923942FA-B060-4897-8F20-ABDCC82FCE9B}" presName="cycle" presStyleCnt="0"/>
      <dgm:spPr/>
    </dgm:pt>
    <dgm:pt modelId="{92DC4DD5-B98F-45FB-9652-99B0AAF258FC}" type="pres">
      <dgm:prSet presAssocID="{923942FA-B060-4897-8F20-ABDCC82FCE9B}" presName="srcNode" presStyleLbl="node1" presStyleIdx="0" presStyleCnt="3"/>
      <dgm:spPr/>
    </dgm:pt>
    <dgm:pt modelId="{382D07BF-15F6-419E-9E1C-DCB12C599890}" type="pres">
      <dgm:prSet presAssocID="{923942FA-B060-4897-8F20-ABDCC82FCE9B}" presName="conn" presStyleLbl="parChTrans1D2" presStyleIdx="0" presStyleCnt="1"/>
      <dgm:spPr/>
    </dgm:pt>
    <dgm:pt modelId="{D894D78A-807B-4812-A641-9BE6B68AD66E}" type="pres">
      <dgm:prSet presAssocID="{923942FA-B060-4897-8F20-ABDCC82FCE9B}" presName="extraNode" presStyleLbl="node1" presStyleIdx="0" presStyleCnt="3"/>
      <dgm:spPr/>
    </dgm:pt>
    <dgm:pt modelId="{BDDA9797-195B-4474-8C71-D0D14520BA67}" type="pres">
      <dgm:prSet presAssocID="{923942FA-B060-4897-8F20-ABDCC82FCE9B}" presName="dstNode" presStyleLbl="node1" presStyleIdx="0" presStyleCnt="3"/>
      <dgm:spPr/>
    </dgm:pt>
    <dgm:pt modelId="{879758F1-B5B3-4847-BBAE-D35DEBB4D6F8}" type="pres">
      <dgm:prSet presAssocID="{6F37DE40-D0F5-4A6A-9135-2D6861E17EAC}" presName="text_1" presStyleLbl="node1" presStyleIdx="0" presStyleCnt="3">
        <dgm:presLayoutVars>
          <dgm:bulletEnabled val="1"/>
        </dgm:presLayoutVars>
      </dgm:prSet>
      <dgm:spPr/>
    </dgm:pt>
    <dgm:pt modelId="{C8D895A6-65C2-40C5-A064-66B05781DBA0}" type="pres">
      <dgm:prSet presAssocID="{6F37DE40-D0F5-4A6A-9135-2D6861E17EAC}" presName="accent_1" presStyleCnt="0"/>
      <dgm:spPr/>
    </dgm:pt>
    <dgm:pt modelId="{0BA8E24C-C6F2-4E33-BD61-33B4FD5F9887}" type="pres">
      <dgm:prSet presAssocID="{6F37DE40-D0F5-4A6A-9135-2D6861E17EAC}" presName="accentRepeatNode" presStyleLbl="solidFgAcc1" presStyleIdx="0" presStyleCnt="3"/>
      <dgm:spPr/>
    </dgm:pt>
    <dgm:pt modelId="{047B60B0-D2D6-41B1-8A2B-F0B50C7FECBA}" type="pres">
      <dgm:prSet presAssocID="{C568D60E-5795-45EB-91F4-21AA0144A763}" presName="text_2" presStyleLbl="node1" presStyleIdx="1" presStyleCnt="3">
        <dgm:presLayoutVars>
          <dgm:bulletEnabled val="1"/>
        </dgm:presLayoutVars>
      </dgm:prSet>
      <dgm:spPr/>
    </dgm:pt>
    <dgm:pt modelId="{5A94C9A4-29C4-4F42-961D-05BB1908F403}" type="pres">
      <dgm:prSet presAssocID="{C568D60E-5795-45EB-91F4-21AA0144A763}" presName="accent_2" presStyleCnt="0"/>
      <dgm:spPr/>
    </dgm:pt>
    <dgm:pt modelId="{1CACF5B9-96A9-4945-805C-7CB1C6A9F411}" type="pres">
      <dgm:prSet presAssocID="{C568D60E-5795-45EB-91F4-21AA0144A763}" presName="accentRepeatNode" presStyleLbl="solidFgAcc1" presStyleIdx="1" presStyleCnt="3"/>
      <dgm:spPr/>
    </dgm:pt>
    <dgm:pt modelId="{5C3075EB-C12E-4677-8070-71BD7BF9268A}" type="pres">
      <dgm:prSet presAssocID="{81BE7369-4602-4458-83E5-29513EE935CD}" presName="text_3" presStyleLbl="node1" presStyleIdx="2" presStyleCnt="3">
        <dgm:presLayoutVars>
          <dgm:bulletEnabled val="1"/>
        </dgm:presLayoutVars>
      </dgm:prSet>
      <dgm:spPr/>
    </dgm:pt>
    <dgm:pt modelId="{BCBF0964-984B-43BE-ABB8-EE786C528ACD}" type="pres">
      <dgm:prSet presAssocID="{81BE7369-4602-4458-83E5-29513EE935CD}" presName="accent_3" presStyleCnt="0"/>
      <dgm:spPr/>
    </dgm:pt>
    <dgm:pt modelId="{0968A0FA-3872-4173-AF22-1979B4B7DAD3}" type="pres">
      <dgm:prSet presAssocID="{81BE7369-4602-4458-83E5-29513EE935CD}" presName="accentRepeatNode" presStyleLbl="solidFgAcc1" presStyleIdx="2" presStyleCnt="3"/>
      <dgm:spPr/>
    </dgm:pt>
  </dgm:ptLst>
  <dgm:cxnLst>
    <dgm:cxn modelId="{AB025507-5FC1-476D-BB22-1C3C98DB557E}" srcId="{923942FA-B060-4897-8F20-ABDCC82FCE9B}" destId="{6F37DE40-D0F5-4A6A-9135-2D6861E17EAC}" srcOrd="0" destOrd="0" parTransId="{283F63C5-075C-4B2E-9FDB-7990E87A6554}" sibTransId="{2CAAC4E1-51E6-4132-9E40-5ECC4DF79B5B}"/>
    <dgm:cxn modelId="{1774DA47-0356-443C-AD47-06AAA89B8931}" type="presOf" srcId="{2CAAC4E1-51E6-4132-9E40-5ECC4DF79B5B}" destId="{382D07BF-15F6-419E-9E1C-DCB12C599890}" srcOrd="0" destOrd="0" presId="urn:microsoft.com/office/officeart/2008/layout/VerticalCurvedList"/>
    <dgm:cxn modelId="{F84A2874-5504-4A49-9A5E-F3A762E3FED5}" type="presOf" srcId="{923942FA-B060-4897-8F20-ABDCC82FCE9B}" destId="{2B585F21-A770-4DAA-BDA4-B860CADA9578}" srcOrd="0" destOrd="0" presId="urn:microsoft.com/office/officeart/2008/layout/VerticalCurvedList"/>
    <dgm:cxn modelId="{1206747F-A13F-4D82-9874-6F0F425706FD}" type="presOf" srcId="{C568D60E-5795-45EB-91F4-21AA0144A763}" destId="{047B60B0-D2D6-41B1-8A2B-F0B50C7FECBA}" srcOrd="0" destOrd="0" presId="urn:microsoft.com/office/officeart/2008/layout/VerticalCurvedList"/>
    <dgm:cxn modelId="{37EB4589-2373-4FD5-92B5-129B96DA5344}" type="presOf" srcId="{6F37DE40-D0F5-4A6A-9135-2D6861E17EAC}" destId="{879758F1-B5B3-4847-BBAE-D35DEBB4D6F8}" srcOrd="0" destOrd="0" presId="urn:microsoft.com/office/officeart/2008/layout/VerticalCurvedList"/>
    <dgm:cxn modelId="{11CA43CE-1B3D-4DCD-AEF3-5A2F5EFAA801}" type="presOf" srcId="{81BE7369-4602-4458-83E5-29513EE935CD}" destId="{5C3075EB-C12E-4677-8070-71BD7BF9268A}" srcOrd="0" destOrd="0" presId="urn:microsoft.com/office/officeart/2008/layout/VerticalCurvedList"/>
    <dgm:cxn modelId="{B0061AFE-BA57-4426-A69E-65A5293830E2}" srcId="{923942FA-B060-4897-8F20-ABDCC82FCE9B}" destId="{C568D60E-5795-45EB-91F4-21AA0144A763}" srcOrd="1" destOrd="0" parTransId="{00D04080-231B-44B0-9E35-D7889E49A52B}" sibTransId="{725878DA-7224-4479-B74D-C6C5B46BC142}"/>
    <dgm:cxn modelId="{47C129FF-FA3C-4848-B230-EBF4C8CEA61A}" srcId="{923942FA-B060-4897-8F20-ABDCC82FCE9B}" destId="{81BE7369-4602-4458-83E5-29513EE935CD}" srcOrd="2" destOrd="0" parTransId="{5788BC18-F959-4CC4-AA22-FAA1C4A5DEE6}" sibTransId="{5DB13F18-D0A5-4F39-AE22-0C42A08A7C83}"/>
    <dgm:cxn modelId="{188A432D-77C1-4755-8E01-DC7AF0268DB1}" type="presParOf" srcId="{2B585F21-A770-4DAA-BDA4-B860CADA9578}" destId="{3E8C4DA8-6852-4B88-8018-24E64AFE1AB0}" srcOrd="0" destOrd="0" presId="urn:microsoft.com/office/officeart/2008/layout/VerticalCurvedList"/>
    <dgm:cxn modelId="{0A6792FF-4D89-422D-92BE-EDF55C62B0F1}" type="presParOf" srcId="{3E8C4DA8-6852-4B88-8018-24E64AFE1AB0}" destId="{C7CA547A-317E-4702-BD1F-20E9FCF32DBD}" srcOrd="0" destOrd="0" presId="urn:microsoft.com/office/officeart/2008/layout/VerticalCurvedList"/>
    <dgm:cxn modelId="{0EE91BF0-5671-4319-AEF3-A1324F6B0CBF}" type="presParOf" srcId="{C7CA547A-317E-4702-BD1F-20E9FCF32DBD}" destId="{92DC4DD5-B98F-45FB-9652-99B0AAF258FC}" srcOrd="0" destOrd="0" presId="urn:microsoft.com/office/officeart/2008/layout/VerticalCurvedList"/>
    <dgm:cxn modelId="{3AC0C84F-CAE6-46AA-952F-606D397CB2BA}" type="presParOf" srcId="{C7CA547A-317E-4702-BD1F-20E9FCF32DBD}" destId="{382D07BF-15F6-419E-9E1C-DCB12C599890}" srcOrd="1" destOrd="0" presId="urn:microsoft.com/office/officeart/2008/layout/VerticalCurvedList"/>
    <dgm:cxn modelId="{930F819C-E466-40D1-9219-837A7D8AC37F}" type="presParOf" srcId="{C7CA547A-317E-4702-BD1F-20E9FCF32DBD}" destId="{D894D78A-807B-4812-A641-9BE6B68AD66E}" srcOrd="2" destOrd="0" presId="urn:microsoft.com/office/officeart/2008/layout/VerticalCurvedList"/>
    <dgm:cxn modelId="{F18CFEB1-50C0-4341-990E-68AEDCE5601D}" type="presParOf" srcId="{C7CA547A-317E-4702-BD1F-20E9FCF32DBD}" destId="{BDDA9797-195B-4474-8C71-D0D14520BA67}" srcOrd="3" destOrd="0" presId="urn:microsoft.com/office/officeart/2008/layout/VerticalCurvedList"/>
    <dgm:cxn modelId="{AA7C775D-E9B9-4893-BE20-4803BB180C35}" type="presParOf" srcId="{3E8C4DA8-6852-4B88-8018-24E64AFE1AB0}" destId="{879758F1-B5B3-4847-BBAE-D35DEBB4D6F8}" srcOrd="1" destOrd="0" presId="urn:microsoft.com/office/officeart/2008/layout/VerticalCurvedList"/>
    <dgm:cxn modelId="{A18C0319-6B8A-4DA1-829D-B26E6080D159}" type="presParOf" srcId="{3E8C4DA8-6852-4B88-8018-24E64AFE1AB0}" destId="{C8D895A6-65C2-40C5-A064-66B05781DBA0}" srcOrd="2" destOrd="0" presId="urn:microsoft.com/office/officeart/2008/layout/VerticalCurvedList"/>
    <dgm:cxn modelId="{4C4B1294-4D0B-4731-8B62-D4FCEA93E42C}" type="presParOf" srcId="{C8D895A6-65C2-40C5-A064-66B05781DBA0}" destId="{0BA8E24C-C6F2-4E33-BD61-33B4FD5F9887}" srcOrd="0" destOrd="0" presId="urn:microsoft.com/office/officeart/2008/layout/VerticalCurvedList"/>
    <dgm:cxn modelId="{AAF29979-D875-4A6C-B5D3-7CDE057A7686}" type="presParOf" srcId="{3E8C4DA8-6852-4B88-8018-24E64AFE1AB0}" destId="{047B60B0-D2D6-41B1-8A2B-F0B50C7FECBA}" srcOrd="3" destOrd="0" presId="urn:microsoft.com/office/officeart/2008/layout/VerticalCurvedList"/>
    <dgm:cxn modelId="{96C5F623-C2B8-4F4E-BADA-3BD53AD2CEDD}" type="presParOf" srcId="{3E8C4DA8-6852-4B88-8018-24E64AFE1AB0}" destId="{5A94C9A4-29C4-4F42-961D-05BB1908F403}" srcOrd="4" destOrd="0" presId="urn:microsoft.com/office/officeart/2008/layout/VerticalCurvedList"/>
    <dgm:cxn modelId="{4DF2B727-378D-43D5-9C24-2B4A7E9AB503}" type="presParOf" srcId="{5A94C9A4-29C4-4F42-961D-05BB1908F403}" destId="{1CACF5B9-96A9-4945-805C-7CB1C6A9F411}" srcOrd="0" destOrd="0" presId="urn:microsoft.com/office/officeart/2008/layout/VerticalCurvedList"/>
    <dgm:cxn modelId="{E5B39E9A-B152-4C47-863A-C34DDC3B8323}" type="presParOf" srcId="{3E8C4DA8-6852-4B88-8018-24E64AFE1AB0}" destId="{5C3075EB-C12E-4677-8070-71BD7BF9268A}" srcOrd="5" destOrd="0" presId="urn:microsoft.com/office/officeart/2008/layout/VerticalCurvedList"/>
    <dgm:cxn modelId="{9B867BB4-B9AB-49A7-A5E7-EAB829FFFA6D}" type="presParOf" srcId="{3E8C4DA8-6852-4B88-8018-24E64AFE1AB0}" destId="{BCBF0964-984B-43BE-ABB8-EE786C528ACD}" srcOrd="6" destOrd="0" presId="urn:microsoft.com/office/officeart/2008/layout/VerticalCurvedList"/>
    <dgm:cxn modelId="{DC8A6489-4644-407F-AFF7-F3E510D2851B}" type="presParOf" srcId="{BCBF0964-984B-43BE-ABB8-EE786C528ACD}" destId="{0968A0FA-3872-4173-AF22-1979B4B7DAD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7B6D1A-C43B-41DC-B8A3-4330AF8EEFB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AA72EE-2191-448F-9F73-0B4D3BC0763A}">
      <dgm:prSet phldrT="[Текст]"/>
      <dgm:spPr/>
      <dgm:t>
        <a:bodyPr/>
        <a:lstStyle/>
        <a:p>
          <a:r>
            <a:rPr lang="ru-RU" dirty="0"/>
            <a:t>Пенсионный фонд</a:t>
          </a:r>
        </a:p>
      </dgm:t>
    </dgm:pt>
    <dgm:pt modelId="{B0460C4B-4C25-4053-B399-7E54DEDA3357}" type="parTrans" cxnId="{664DCCD2-0A95-4602-B509-BD2DDE295F0A}">
      <dgm:prSet/>
      <dgm:spPr/>
      <dgm:t>
        <a:bodyPr/>
        <a:lstStyle/>
        <a:p>
          <a:endParaRPr lang="ru-RU"/>
        </a:p>
      </dgm:t>
    </dgm:pt>
    <dgm:pt modelId="{10F4FE43-F7C9-4E10-955F-BE60511E2064}" type="sibTrans" cxnId="{664DCCD2-0A95-4602-B509-BD2DDE295F0A}">
      <dgm:prSet/>
      <dgm:spPr/>
      <dgm:t>
        <a:bodyPr/>
        <a:lstStyle/>
        <a:p>
          <a:endParaRPr lang="ru-RU"/>
        </a:p>
      </dgm:t>
    </dgm:pt>
    <dgm:pt modelId="{0462BE76-A194-4E43-B349-684004AB4928}">
      <dgm:prSet/>
      <dgm:spPr/>
      <dgm:t>
        <a:bodyPr/>
        <a:lstStyle/>
        <a:p>
          <a:r>
            <a:rPr lang="ru-RU" dirty="0"/>
            <a:t>Инвестиционные компании</a:t>
          </a:r>
        </a:p>
      </dgm:t>
    </dgm:pt>
    <dgm:pt modelId="{34136371-82D9-4F69-8853-5BE4AC76E1D9}" type="parTrans" cxnId="{F6372023-D157-49FD-8A43-B5D3249C012D}">
      <dgm:prSet/>
      <dgm:spPr/>
      <dgm:t>
        <a:bodyPr/>
        <a:lstStyle/>
        <a:p>
          <a:endParaRPr lang="ru-RU"/>
        </a:p>
      </dgm:t>
    </dgm:pt>
    <dgm:pt modelId="{6CB88F63-AB49-4910-B25D-F4272E621930}" type="sibTrans" cxnId="{F6372023-D157-49FD-8A43-B5D3249C012D}">
      <dgm:prSet/>
      <dgm:spPr/>
      <dgm:t>
        <a:bodyPr/>
        <a:lstStyle/>
        <a:p>
          <a:endParaRPr lang="ru-RU"/>
        </a:p>
      </dgm:t>
    </dgm:pt>
    <dgm:pt modelId="{D05A056B-A28F-4C46-9E58-9A8879B57A79}">
      <dgm:prSet/>
      <dgm:spPr/>
      <dgm:t>
        <a:bodyPr/>
        <a:lstStyle/>
        <a:p>
          <a:r>
            <a:rPr lang="ru-RU" dirty="0"/>
            <a:t>Страховые компании</a:t>
          </a:r>
        </a:p>
      </dgm:t>
    </dgm:pt>
    <dgm:pt modelId="{ED22D215-7CB6-43FF-9F8C-1F7C7695EA97}" type="parTrans" cxnId="{2BC46D2D-72D6-4087-8C67-4493340E2E7F}">
      <dgm:prSet/>
      <dgm:spPr/>
      <dgm:t>
        <a:bodyPr/>
        <a:lstStyle/>
        <a:p>
          <a:endParaRPr lang="ru-RU"/>
        </a:p>
      </dgm:t>
    </dgm:pt>
    <dgm:pt modelId="{F3D30D06-ABCE-4BE0-BB68-984A3D52F31E}" type="sibTrans" cxnId="{2BC46D2D-72D6-4087-8C67-4493340E2E7F}">
      <dgm:prSet/>
      <dgm:spPr/>
      <dgm:t>
        <a:bodyPr/>
        <a:lstStyle/>
        <a:p>
          <a:endParaRPr lang="ru-RU"/>
        </a:p>
      </dgm:t>
    </dgm:pt>
    <dgm:pt modelId="{5EDD5007-34BB-4B50-BF7D-0F7A174D9408}">
      <dgm:prSet/>
      <dgm:spPr/>
      <dgm:t>
        <a:bodyPr/>
        <a:lstStyle/>
        <a:p>
          <a:r>
            <a:rPr lang="ru-RU" dirty="0"/>
            <a:t>Финансовые компании</a:t>
          </a:r>
        </a:p>
      </dgm:t>
    </dgm:pt>
    <dgm:pt modelId="{DE7E9673-0002-41FF-9EC6-E1DDE571B605}" type="parTrans" cxnId="{29AC22D6-D481-417D-96DB-AC96E7B9CF61}">
      <dgm:prSet/>
      <dgm:spPr/>
      <dgm:t>
        <a:bodyPr/>
        <a:lstStyle/>
        <a:p>
          <a:endParaRPr lang="ru-RU"/>
        </a:p>
      </dgm:t>
    </dgm:pt>
    <dgm:pt modelId="{6DB5D334-E745-4193-916B-6B5EF751265C}" type="sibTrans" cxnId="{29AC22D6-D481-417D-96DB-AC96E7B9CF61}">
      <dgm:prSet/>
      <dgm:spPr/>
      <dgm:t>
        <a:bodyPr/>
        <a:lstStyle/>
        <a:p>
          <a:endParaRPr lang="ru-RU"/>
        </a:p>
      </dgm:t>
    </dgm:pt>
    <dgm:pt modelId="{D8102C16-72C9-4E9C-AF3F-9C037A83E5C1}">
      <dgm:prSet/>
      <dgm:spPr/>
      <dgm:t>
        <a:bodyPr/>
        <a:lstStyle/>
        <a:p>
          <a:r>
            <a:rPr lang="ru-RU"/>
            <a:t>Фондовые биржи</a:t>
          </a:r>
          <a:endParaRPr lang="ru-RU" dirty="0"/>
        </a:p>
      </dgm:t>
    </dgm:pt>
    <dgm:pt modelId="{C1958DBA-22FE-46CA-8D08-C150DA1CA4C8}" type="parTrans" cxnId="{9CA8B38F-E91B-45FC-9ACA-4014E9DBC3E8}">
      <dgm:prSet/>
      <dgm:spPr/>
      <dgm:t>
        <a:bodyPr/>
        <a:lstStyle/>
        <a:p>
          <a:endParaRPr lang="ru-RU"/>
        </a:p>
      </dgm:t>
    </dgm:pt>
    <dgm:pt modelId="{56982B48-2CA8-4DFD-9641-080625E5B33F}" type="sibTrans" cxnId="{9CA8B38F-E91B-45FC-9ACA-4014E9DBC3E8}">
      <dgm:prSet/>
      <dgm:spPr/>
      <dgm:t>
        <a:bodyPr/>
        <a:lstStyle/>
        <a:p>
          <a:endParaRPr lang="ru-RU"/>
        </a:p>
      </dgm:t>
    </dgm:pt>
    <dgm:pt modelId="{0077547D-31FB-436E-A8CF-8631E00330CC}" type="pres">
      <dgm:prSet presAssocID="{E37B6D1A-C43B-41DC-B8A3-4330AF8EEFB1}" presName="Name0" presStyleCnt="0">
        <dgm:presLayoutVars>
          <dgm:chMax val="7"/>
          <dgm:chPref val="7"/>
          <dgm:dir/>
        </dgm:presLayoutVars>
      </dgm:prSet>
      <dgm:spPr/>
    </dgm:pt>
    <dgm:pt modelId="{04164EE9-0593-44C4-9C58-874B836332B5}" type="pres">
      <dgm:prSet presAssocID="{E37B6D1A-C43B-41DC-B8A3-4330AF8EEFB1}" presName="Name1" presStyleCnt="0"/>
      <dgm:spPr/>
    </dgm:pt>
    <dgm:pt modelId="{67298254-6F4D-4CB2-AD7D-CC5E8B5369BF}" type="pres">
      <dgm:prSet presAssocID="{E37B6D1A-C43B-41DC-B8A3-4330AF8EEFB1}" presName="cycle" presStyleCnt="0"/>
      <dgm:spPr/>
    </dgm:pt>
    <dgm:pt modelId="{0A668AF9-B5CA-421C-B71D-0E7A581CD0D6}" type="pres">
      <dgm:prSet presAssocID="{E37B6D1A-C43B-41DC-B8A3-4330AF8EEFB1}" presName="srcNode" presStyleLbl="node1" presStyleIdx="0" presStyleCnt="5"/>
      <dgm:spPr/>
    </dgm:pt>
    <dgm:pt modelId="{D5A09E58-346F-4947-96D8-57A3F2E6B5EF}" type="pres">
      <dgm:prSet presAssocID="{E37B6D1A-C43B-41DC-B8A3-4330AF8EEFB1}" presName="conn" presStyleLbl="parChTrans1D2" presStyleIdx="0" presStyleCnt="1"/>
      <dgm:spPr/>
    </dgm:pt>
    <dgm:pt modelId="{9B51CE74-05D9-4454-8FFE-CAD2A220D45D}" type="pres">
      <dgm:prSet presAssocID="{E37B6D1A-C43B-41DC-B8A3-4330AF8EEFB1}" presName="extraNode" presStyleLbl="node1" presStyleIdx="0" presStyleCnt="5"/>
      <dgm:spPr/>
    </dgm:pt>
    <dgm:pt modelId="{D2592713-31D6-4739-BC15-7B57D24D4603}" type="pres">
      <dgm:prSet presAssocID="{E37B6D1A-C43B-41DC-B8A3-4330AF8EEFB1}" presName="dstNode" presStyleLbl="node1" presStyleIdx="0" presStyleCnt="5"/>
      <dgm:spPr/>
    </dgm:pt>
    <dgm:pt modelId="{5551B0C0-3173-4767-BF24-6842FD64F2A2}" type="pres">
      <dgm:prSet presAssocID="{6BAA72EE-2191-448F-9F73-0B4D3BC0763A}" presName="text_1" presStyleLbl="node1" presStyleIdx="0" presStyleCnt="5">
        <dgm:presLayoutVars>
          <dgm:bulletEnabled val="1"/>
        </dgm:presLayoutVars>
      </dgm:prSet>
      <dgm:spPr/>
    </dgm:pt>
    <dgm:pt modelId="{936FC9B6-3C5C-4BA6-A473-B54EFBF27980}" type="pres">
      <dgm:prSet presAssocID="{6BAA72EE-2191-448F-9F73-0B4D3BC0763A}" presName="accent_1" presStyleCnt="0"/>
      <dgm:spPr/>
    </dgm:pt>
    <dgm:pt modelId="{F04A8DF1-544A-4606-A713-BC93359FE5FC}" type="pres">
      <dgm:prSet presAssocID="{6BAA72EE-2191-448F-9F73-0B4D3BC0763A}" presName="accentRepeatNode" presStyleLbl="solidFgAcc1" presStyleIdx="0" presStyleCnt="5"/>
      <dgm:spPr/>
    </dgm:pt>
    <dgm:pt modelId="{892B0F08-188A-4B5C-A798-C9745E018BAD}" type="pres">
      <dgm:prSet presAssocID="{0462BE76-A194-4E43-B349-684004AB4928}" presName="text_2" presStyleLbl="node1" presStyleIdx="1" presStyleCnt="5">
        <dgm:presLayoutVars>
          <dgm:bulletEnabled val="1"/>
        </dgm:presLayoutVars>
      </dgm:prSet>
      <dgm:spPr/>
    </dgm:pt>
    <dgm:pt modelId="{3E4BB23C-725B-45D5-89F2-2F51475EA1B5}" type="pres">
      <dgm:prSet presAssocID="{0462BE76-A194-4E43-B349-684004AB4928}" presName="accent_2" presStyleCnt="0"/>
      <dgm:spPr/>
    </dgm:pt>
    <dgm:pt modelId="{A29FA0CB-A5BF-4662-B99F-7E7BF6176E52}" type="pres">
      <dgm:prSet presAssocID="{0462BE76-A194-4E43-B349-684004AB4928}" presName="accentRepeatNode" presStyleLbl="solidFgAcc1" presStyleIdx="1" presStyleCnt="5"/>
      <dgm:spPr/>
    </dgm:pt>
    <dgm:pt modelId="{B3C76F3C-8424-489C-A393-80BFB574E3FC}" type="pres">
      <dgm:prSet presAssocID="{D05A056B-A28F-4C46-9E58-9A8879B57A79}" presName="text_3" presStyleLbl="node1" presStyleIdx="2" presStyleCnt="5">
        <dgm:presLayoutVars>
          <dgm:bulletEnabled val="1"/>
        </dgm:presLayoutVars>
      </dgm:prSet>
      <dgm:spPr/>
    </dgm:pt>
    <dgm:pt modelId="{EF224634-320F-4834-A49D-784A44A8D4F0}" type="pres">
      <dgm:prSet presAssocID="{D05A056B-A28F-4C46-9E58-9A8879B57A79}" presName="accent_3" presStyleCnt="0"/>
      <dgm:spPr/>
    </dgm:pt>
    <dgm:pt modelId="{C9C2C7A3-8594-488E-81DC-848859384FB0}" type="pres">
      <dgm:prSet presAssocID="{D05A056B-A28F-4C46-9E58-9A8879B57A79}" presName="accentRepeatNode" presStyleLbl="solidFgAcc1" presStyleIdx="2" presStyleCnt="5"/>
      <dgm:spPr/>
    </dgm:pt>
    <dgm:pt modelId="{FBDA59A2-CEFF-40F3-BE63-25BDB44D2F49}" type="pres">
      <dgm:prSet presAssocID="{5EDD5007-34BB-4B50-BF7D-0F7A174D9408}" presName="text_4" presStyleLbl="node1" presStyleIdx="3" presStyleCnt="5">
        <dgm:presLayoutVars>
          <dgm:bulletEnabled val="1"/>
        </dgm:presLayoutVars>
      </dgm:prSet>
      <dgm:spPr/>
    </dgm:pt>
    <dgm:pt modelId="{0B3DFC79-A7F2-477F-8D6D-6F465B97E987}" type="pres">
      <dgm:prSet presAssocID="{5EDD5007-34BB-4B50-BF7D-0F7A174D9408}" presName="accent_4" presStyleCnt="0"/>
      <dgm:spPr/>
    </dgm:pt>
    <dgm:pt modelId="{E77AF325-4CF8-45BE-BB09-2755EE2B9737}" type="pres">
      <dgm:prSet presAssocID="{5EDD5007-34BB-4B50-BF7D-0F7A174D9408}" presName="accentRepeatNode" presStyleLbl="solidFgAcc1" presStyleIdx="3" presStyleCnt="5"/>
      <dgm:spPr/>
    </dgm:pt>
    <dgm:pt modelId="{BDD55C84-1831-46F3-AA4B-FA60ACD707E4}" type="pres">
      <dgm:prSet presAssocID="{D8102C16-72C9-4E9C-AF3F-9C037A83E5C1}" presName="text_5" presStyleLbl="node1" presStyleIdx="4" presStyleCnt="5">
        <dgm:presLayoutVars>
          <dgm:bulletEnabled val="1"/>
        </dgm:presLayoutVars>
      </dgm:prSet>
      <dgm:spPr/>
    </dgm:pt>
    <dgm:pt modelId="{FA041412-C7D2-4528-AD8B-19DC4648B18D}" type="pres">
      <dgm:prSet presAssocID="{D8102C16-72C9-4E9C-AF3F-9C037A83E5C1}" presName="accent_5" presStyleCnt="0"/>
      <dgm:spPr/>
    </dgm:pt>
    <dgm:pt modelId="{8597141B-169E-46CF-8929-38957D84B9BF}" type="pres">
      <dgm:prSet presAssocID="{D8102C16-72C9-4E9C-AF3F-9C037A83E5C1}" presName="accentRepeatNode" presStyleLbl="solidFgAcc1" presStyleIdx="4" presStyleCnt="5"/>
      <dgm:spPr/>
    </dgm:pt>
  </dgm:ptLst>
  <dgm:cxnLst>
    <dgm:cxn modelId="{7C184821-CAD7-4C31-BBD3-060A85818BAB}" type="presOf" srcId="{6BAA72EE-2191-448F-9F73-0B4D3BC0763A}" destId="{5551B0C0-3173-4767-BF24-6842FD64F2A2}" srcOrd="0" destOrd="0" presId="urn:microsoft.com/office/officeart/2008/layout/VerticalCurvedList"/>
    <dgm:cxn modelId="{F6372023-D157-49FD-8A43-B5D3249C012D}" srcId="{E37B6D1A-C43B-41DC-B8A3-4330AF8EEFB1}" destId="{0462BE76-A194-4E43-B349-684004AB4928}" srcOrd="1" destOrd="0" parTransId="{34136371-82D9-4F69-8853-5BE4AC76E1D9}" sibTransId="{6CB88F63-AB49-4910-B25D-F4272E621930}"/>
    <dgm:cxn modelId="{2BC46D2D-72D6-4087-8C67-4493340E2E7F}" srcId="{E37B6D1A-C43B-41DC-B8A3-4330AF8EEFB1}" destId="{D05A056B-A28F-4C46-9E58-9A8879B57A79}" srcOrd="2" destOrd="0" parTransId="{ED22D215-7CB6-43FF-9F8C-1F7C7695EA97}" sibTransId="{F3D30D06-ABCE-4BE0-BB68-984A3D52F31E}"/>
    <dgm:cxn modelId="{131AE52D-7CCD-431F-A541-575B928D6AA9}" type="presOf" srcId="{5EDD5007-34BB-4B50-BF7D-0F7A174D9408}" destId="{FBDA59A2-CEFF-40F3-BE63-25BDB44D2F49}" srcOrd="0" destOrd="0" presId="urn:microsoft.com/office/officeart/2008/layout/VerticalCurvedList"/>
    <dgm:cxn modelId="{27FACA2E-4627-4813-94D5-6ADE6D2DB365}" type="presOf" srcId="{D05A056B-A28F-4C46-9E58-9A8879B57A79}" destId="{B3C76F3C-8424-489C-A393-80BFB574E3FC}" srcOrd="0" destOrd="0" presId="urn:microsoft.com/office/officeart/2008/layout/VerticalCurvedList"/>
    <dgm:cxn modelId="{CBAFA060-56D2-48F4-8F6E-FF075321F331}" type="presOf" srcId="{10F4FE43-F7C9-4E10-955F-BE60511E2064}" destId="{D5A09E58-346F-4947-96D8-57A3F2E6B5EF}" srcOrd="0" destOrd="0" presId="urn:microsoft.com/office/officeart/2008/layout/VerticalCurvedList"/>
    <dgm:cxn modelId="{031ED167-E9DB-437C-8BDB-90B22971E153}" type="presOf" srcId="{D8102C16-72C9-4E9C-AF3F-9C037A83E5C1}" destId="{BDD55C84-1831-46F3-AA4B-FA60ACD707E4}" srcOrd="0" destOrd="0" presId="urn:microsoft.com/office/officeart/2008/layout/VerticalCurvedList"/>
    <dgm:cxn modelId="{9CA8B38F-E91B-45FC-9ACA-4014E9DBC3E8}" srcId="{E37B6D1A-C43B-41DC-B8A3-4330AF8EEFB1}" destId="{D8102C16-72C9-4E9C-AF3F-9C037A83E5C1}" srcOrd="4" destOrd="0" parTransId="{C1958DBA-22FE-46CA-8D08-C150DA1CA4C8}" sibTransId="{56982B48-2CA8-4DFD-9641-080625E5B33F}"/>
    <dgm:cxn modelId="{6F7CA6A3-52D6-46DC-A4BE-92AFD7F60A8B}" type="presOf" srcId="{E37B6D1A-C43B-41DC-B8A3-4330AF8EEFB1}" destId="{0077547D-31FB-436E-A8CF-8631E00330CC}" srcOrd="0" destOrd="0" presId="urn:microsoft.com/office/officeart/2008/layout/VerticalCurvedList"/>
    <dgm:cxn modelId="{3E9BA2B2-4663-4720-BB2B-8733CC4FB95B}" type="presOf" srcId="{0462BE76-A194-4E43-B349-684004AB4928}" destId="{892B0F08-188A-4B5C-A798-C9745E018BAD}" srcOrd="0" destOrd="0" presId="urn:microsoft.com/office/officeart/2008/layout/VerticalCurvedList"/>
    <dgm:cxn modelId="{664DCCD2-0A95-4602-B509-BD2DDE295F0A}" srcId="{E37B6D1A-C43B-41DC-B8A3-4330AF8EEFB1}" destId="{6BAA72EE-2191-448F-9F73-0B4D3BC0763A}" srcOrd="0" destOrd="0" parTransId="{B0460C4B-4C25-4053-B399-7E54DEDA3357}" sibTransId="{10F4FE43-F7C9-4E10-955F-BE60511E2064}"/>
    <dgm:cxn modelId="{29AC22D6-D481-417D-96DB-AC96E7B9CF61}" srcId="{E37B6D1A-C43B-41DC-B8A3-4330AF8EEFB1}" destId="{5EDD5007-34BB-4B50-BF7D-0F7A174D9408}" srcOrd="3" destOrd="0" parTransId="{DE7E9673-0002-41FF-9EC6-E1DDE571B605}" sibTransId="{6DB5D334-E745-4193-916B-6B5EF751265C}"/>
    <dgm:cxn modelId="{2A98F995-E3E1-4B25-A719-1ADEA8777970}" type="presParOf" srcId="{0077547D-31FB-436E-A8CF-8631E00330CC}" destId="{04164EE9-0593-44C4-9C58-874B836332B5}" srcOrd="0" destOrd="0" presId="urn:microsoft.com/office/officeart/2008/layout/VerticalCurvedList"/>
    <dgm:cxn modelId="{54649528-11E4-4D53-8EC9-9E6C8179ED39}" type="presParOf" srcId="{04164EE9-0593-44C4-9C58-874B836332B5}" destId="{67298254-6F4D-4CB2-AD7D-CC5E8B5369BF}" srcOrd="0" destOrd="0" presId="urn:microsoft.com/office/officeart/2008/layout/VerticalCurvedList"/>
    <dgm:cxn modelId="{7CD7155A-BE56-4171-9760-A63545516D85}" type="presParOf" srcId="{67298254-6F4D-4CB2-AD7D-CC5E8B5369BF}" destId="{0A668AF9-B5CA-421C-B71D-0E7A581CD0D6}" srcOrd="0" destOrd="0" presId="urn:microsoft.com/office/officeart/2008/layout/VerticalCurvedList"/>
    <dgm:cxn modelId="{E6B380BC-22E1-4359-AEE9-7EEE73E91197}" type="presParOf" srcId="{67298254-6F4D-4CB2-AD7D-CC5E8B5369BF}" destId="{D5A09E58-346F-4947-96D8-57A3F2E6B5EF}" srcOrd="1" destOrd="0" presId="urn:microsoft.com/office/officeart/2008/layout/VerticalCurvedList"/>
    <dgm:cxn modelId="{3E7ACBB7-932F-427F-9AD1-58E028DCDE56}" type="presParOf" srcId="{67298254-6F4D-4CB2-AD7D-CC5E8B5369BF}" destId="{9B51CE74-05D9-4454-8FFE-CAD2A220D45D}" srcOrd="2" destOrd="0" presId="urn:microsoft.com/office/officeart/2008/layout/VerticalCurvedList"/>
    <dgm:cxn modelId="{D5E1E3E6-99C4-43DE-A8CF-42A156A70B3C}" type="presParOf" srcId="{67298254-6F4D-4CB2-AD7D-CC5E8B5369BF}" destId="{D2592713-31D6-4739-BC15-7B57D24D4603}" srcOrd="3" destOrd="0" presId="urn:microsoft.com/office/officeart/2008/layout/VerticalCurvedList"/>
    <dgm:cxn modelId="{B5A50348-72CC-4381-BFEA-6E1A0AF76664}" type="presParOf" srcId="{04164EE9-0593-44C4-9C58-874B836332B5}" destId="{5551B0C0-3173-4767-BF24-6842FD64F2A2}" srcOrd="1" destOrd="0" presId="urn:microsoft.com/office/officeart/2008/layout/VerticalCurvedList"/>
    <dgm:cxn modelId="{17FD38F5-D051-49C8-81AC-BE3E6B58A2F8}" type="presParOf" srcId="{04164EE9-0593-44C4-9C58-874B836332B5}" destId="{936FC9B6-3C5C-4BA6-A473-B54EFBF27980}" srcOrd="2" destOrd="0" presId="urn:microsoft.com/office/officeart/2008/layout/VerticalCurvedList"/>
    <dgm:cxn modelId="{9ED1E714-4EE7-44C8-A56A-018B107F17A9}" type="presParOf" srcId="{936FC9B6-3C5C-4BA6-A473-B54EFBF27980}" destId="{F04A8DF1-544A-4606-A713-BC93359FE5FC}" srcOrd="0" destOrd="0" presId="urn:microsoft.com/office/officeart/2008/layout/VerticalCurvedList"/>
    <dgm:cxn modelId="{3515592C-BDAF-4099-86B9-2236838E7AE4}" type="presParOf" srcId="{04164EE9-0593-44C4-9C58-874B836332B5}" destId="{892B0F08-188A-4B5C-A798-C9745E018BAD}" srcOrd="3" destOrd="0" presId="urn:microsoft.com/office/officeart/2008/layout/VerticalCurvedList"/>
    <dgm:cxn modelId="{C218CA60-5A9A-4BBB-990A-1AA09E99AFC1}" type="presParOf" srcId="{04164EE9-0593-44C4-9C58-874B836332B5}" destId="{3E4BB23C-725B-45D5-89F2-2F51475EA1B5}" srcOrd="4" destOrd="0" presId="urn:microsoft.com/office/officeart/2008/layout/VerticalCurvedList"/>
    <dgm:cxn modelId="{4BED232D-EDE2-440F-8DEF-37DB2F4F876E}" type="presParOf" srcId="{3E4BB23C-725B-45D5-89F2-2F51475EA1B5}" destId="{A29FA0CB-A5BF-4662-B99F-7E7BF6176E52}" srcOrd="0" destOrd="0" presId="urn:microsoft.com/office/officeart/2008/layout/VerticalCurvedList"/>
    <dgm:cxn modelId="{F7E8760D-7772-44AF-A01F-62E941050AC7}" type="presParOf" srcId="{04164EE9-0593-44C4-9C58-874B836332B5}" destId="{B3C76F3C-8424-489C-A393-80BFB574E3FC}" srcOrd="5" destOrd="0" presId="urn:microsoft.com/office/officeart/2008/layout/VerticalCurvedList"/>
    <dgm:cxn modelId="{53073FA2-BF45-4E11-89DF-D7D4FAC7079E}" type="presParOf" srcId="{04164EE9-0593-44C4-9C58-874B836332B5}" destId="{EF224634-320F-4834-A49D-784A44A8D4F0}" srcOrd="6" destOrd="0" presId="urn:microsoft.com/office/officeart/2008/layout/VerticalCurvedList"/>
    <dgm:cxn modelId="{18D3B1FB-3E5B-44E2-AAE4-B46F40065395}" type="presParOf" srcId="{EF224634-320F-4834-A49D-784A44A8D4F0}" destId="{C9C2C7A3-8594-488E-81DC-848859384FB0}" srcOrd="0" destOrd="0" presId="urn:microsoft.com/office/officeart/2008/layout/VerticalCurvedList"/>
    <dgm:cxn modelId="{B411D81E-F54E-4D75-B35B-4117E1864DBE}" type="presParOf" srcId="{04164EE9-0593-44C4-9C58-874B836332B5}" destId="{FBDA59A2-CEFF-40F3-BE63-25BDB44D2F49}" srcOrd="7" destOrd="0" presId="urn:microsoft.com/office/officeart/2008/layout/VerticalCurvedList"/>
    <dgm:cxn modelId="{37A0BE1C-EF4D-427C-926E-1DFBECE071CC}" type="presParOf" srcId="{04164EE9-0593-44C4-9C58-874B836332B5}" destId="{0B3DFC79-A7F2-477F-8D6D-6F465B97E987}" srcOrd="8" destOrd="0" presId="urn:microsoft.com/office/officeart/2008/layout/VerticalCurvedList"/>
    <dgm:cxn modelId="{BD311AE0-A4E5-4173-BF70-CBABCAC48FF4}" type="presParOf" srcId="{0B3DFC79-A7F2-477F-8D6D-6F465B97E987}" destId="{E77AF325-4CF8-45BE-BB09-2755EE2B9737}" srcOrd="0" destOrd="0" presId="urn:microsoft.com/office/officeart/2008/layout/VerticalCurvedList"/>
    <dgm:cxn modelId="{5BF1C708-6F03-43A3-B4C9-336A0AC6CCE7}" type="presParOf" srcId="{04164EE9-0593-44C4-9C58-874B836332B5}" destId="{BDD55C84-1831-46F3-AA4B-FA60ACD707E4}" srcOrd="9" destOrd="0" presId="urn:microsoft.com/office/officeart/2008/layout/VerticalCurvedList"/>
    <dgm:cxn modelId="{7DF87822-D944-4F34-A326-8A14EEEC2D3A}" type="presParOf" srcId="{04164EE9-0593-44C4-9C58-874B836332B5}" destId="{FA041412-C7D2-4528-AD8B-19DC4648B18D}" srcOrd="10" destOrd="0" presId="urn:microsoft.com/office/officeart/2008/layout/VerticalCurvedList"/>
    <dgm:cxn modelId="{BFF9EA56-314C-4AEA-8230-CCF4CC07807E}" type="presParOf" srcId="{FA041412-C7D2-4528-AD8B-19DC4648B18D}" destId="{8597141B-169E-46CF-8929-38957D84B9B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CDD21F-089E-45B1-8777-B85D6E52425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BDC242-7F27-4E7D-9CA9-06522DBB8D28}">
      <dgm:prSet phldrT="[Текст]"/>
      <dgm:spPr/>
      <dgm:t>
        <a:bodyPr/>
        <a:lstStyle/>
        <a:p>
          <a:r>
            <a:rPr lang="ru-RU" dirty="0"/>
            <a:t>Ползучая</a:t>
          </a:r>
        </a:p>
      </dgm:t>
    </dgm:pt>
    <dgm:pt modelId="{BBBD0C45-A598-429E-BE7E-60E69DC0C35F}" type="parTrans" cxnId="{431EC5D3-8CCB-4F9F-98DC-4666E28D0E04}">
      <dgm:prSet/>
      <dgm:spPr/>
      <dgm:t>
        <a:bodyPr/>
        <a:lstStyle/>
        <a:p>
          <a:endParaRPr lang="ru-RU"/>
        </a:p>
      </dgm:t>
    </dgm:pt>
    <dgm:pt modelId="{79647E8C-C8FE-495F-9AB5-7DC9D21B7ED6}" type="sibTrans" cxnId="{431EC5D3-8CCB-4F9F-98DC-4666E28D0E04}">
      <dgm:prSet/>
      <dgm:spPr/>
      <dgm:t>
        <a:bodyPr/>
        <a:lstStyle/>
        <a:p>
          <a:endParaRPr lang="ru-RU"/>
        </a:p>
      </dgm:t>
    </dgm:pt>
    <dgm:pt modelId="{02BE86F9-2117-4C90-A40E-213093D40814}">
      <dgm:prSet phldrT="[Текст]"/>
      <dgm:spPr/>
      <dgm:t>
        <a:bodyPr/>
        <a:lstStyle/>
        <a:p>
          <a:r>
            <a:rPr lang="ru-RU" dirty="0"/>
            <a:t>Галопирующая</a:t>
          </a:r>
        </a:p>
      </dgm:t>
    </dgm:pt>
    <dgm:pt modelId="{C7612BDF-D051-47A2-8DC4-07DB10950998}" type="parTrans" cxnId="{A39C908E-5185-4E06-BA30-8B316B28F771}">
      <dgm:prSet/>
      <dgm:spPr/>
      <dgm:t>
        <a:bodyPr/>
        <a:lstStyle/>
        <a:p>
          <a:endParaRPr lang="ru-RU"/>
        </a:p>
      </dgm:t>
    </dgm:pt>
    <dgm:pt modelId="{98BB821D-CE09-45BA-80B2-C4A15C9842FD}" type="sibTrans" cxnId="{A39C908E-5185-4E06-BA30-8B316B28F771}">
      <dgm:prSet/>
      <dgm:spPr/>
      <dgm:t>
        <a:bodyPr/>
        <a:lstStyle/>
        <a:p>
          <a:endParaRPr lang="ru-RU"/>
        </a:p>
      </dgm:t>
    </dgm:pt>
    <dgm:pt modelId="{4CA4B580-7A71-4C9D-8220-1C6E578B1D32}">
      <dgm:prSet phldrT="[Текст]"/>
      <dgm:spPr/>
      <dgm:t>
        <a:bodyPr/>
        <a:lstStyle/>
        <a:p>
          <a:r>
            <a:rPr lang="ru-RU" dirty="0"/>
            <a:t>Гиперинфляция</a:t>
          </a:r>
        </a:p>
      </dgm:t>
    </dgm:pt>
    <dgm:pt modelId="{61C66FB1-0F3D-4AF1-8608-1C0C182766E1}" type="parTrans" cxnId="{F2B36D79-49B1-4E1D-B097-7BCA33F0B2DC}">
      <dgm:prSet/>
      <dgm:spPr/>
      <dgm:t>
        <a:bodyPr/>
        <a:lstStyle/>
        <a:p>
          <a:endParaRPr lang="ru-RU"/>
        </a:p>
      </dgm:t>
    </dgm:pt>
    <dgm:pt modelId="{2FB10625-55E7-4ED9-AFDD-91E59A922145}" type="sibTrans" cxnId="{F2B36D79-49B1-4E1D-B097-7BCA33F0B2DC}">
      <dgm:prSet/>
      <dgm:spPr/>
      <dgm:t>
        <a:bodyPr/>
        <a:lstStyle/>
        <a:p>
          <a:endParaRPr lang="ru-RU"/>
        </a:p>
      </dgm:t>
    </dgm:pt>
    <dgm:pt modelId="{948050F2-977C-43C1-9A74-85C566C5197F}" type="pres">
      <dgm:prSet presAssocID="{55CDD21F-089E-45B1-8777-B85D6E524256}" presName="Name0" presStyleCnt="0">
        <dgm:presLayoutVars>
          <dgm:chMax val="7"/>
          <dgm:chPref val="7"/>
          <dgm:dir/>
        </dgm:presLayoutVars>
      </dgm:prSet>
      <dgm:spPr/>
    </dgm:pt>
    <dgm:pt modelId="{E812919B-59D2-4229-AEAD-23661620639B}" type="pres">
      <dgm:prSet presAssocID="{55CDD21F-089E-45B1-8777-B85D6E524256}" presName="Name1" presStyleCnt="0"/>
      <dgm:spPr/>
    </dgm:pt>
    <dgm:pt modelId="{4F41D2E2-DBA4-4600-8B36-FAD33FCAE7EE}" type="pres">
      <dgm:prSet presAssocID="{55CDD21F-089E-45B1-8777-B85D6E524256}" presName="cycle" presStyleCnt="0"/>
      <dgm:spPr/>
    </dgm:pt>
    <dgm:pt modelId="{4638F607-7A21-4A14-9770-F4D866404C09}" type="pres">
      <dgm:prSet presAssocID="{55CDD21F-089E-45B1-8777-B85D6E524256}" presName="srcNode" presStyleLbl="node1" presStyleIdx="0" presStyleCnt="3"/>
      <dgm:spPr/>
    </dgm:pt>
    <dgm:pt modelId="{E49BF1B6-FDD2-4E61-9BAA-D3DC5E83C2D8}" type="pres">
      <dgm:prSet presAssocID="{55CDD21F-089E-45B1-8777-B85D6E524256}" presName="conn" presStyleLbl="parChTrans1D2" presStyleIdx="0" presStyleCnt="1"/>
      <dgm:spPr/>
    </dgm:pt>
    <dgm:pt modelId="{C570241D-8DD1-4F66-B078-285ACC44D35F}" type="pres">
      <dgm:prSet presAssocID="{55CDD21F-089E-45B1-8777-B85D6E524256}" presName="extraNode" presStyleLbl="node1" presStyleIdx="0" presStyleCnt="3"/>
      <dgm:spPr/>
    </dgm:pt>
    <dgm:pt modelId="{FE48BB6D-041E-45F8-85F9-4BDEE8073EB0}" type="pres">
      <dgm:prSet presAssocID="{55CDD21F-089E-45B1-8777-B85D6E524256}" presName="dstNode" presStyleLbl="node1" presStyleIdx="0" presStyleCnt="3"/>
      <dgm:spPr/>
    </dgm:pt>
    <dgm:pt modelId="{48E9C143-2229-4275-94A6-CF30A153F42A}" type="pres">
      <dgm:prSet presAssocID="{0EBDC242-7F27-4E7D-9CA9-06522DBB8D28}" presName="text_1" presStyleLbl="node1" presStyleIdx="0" presStyleCnt="3">
        <dgm:presLayoutVars>
          <dgm:bulletEnabled val="1"/>
        </dgm:presLayoutVars>
      </dgm:prSet>
      <dgm:spPr/>
    </dgm:pt>
    <dgm:pt modelId="{EE81A302-92FC-4AEE-9285-A6CF56007A4C}" type="pres">
      <dgm:prSet presAssocID="{0EBDC242-7F27-4E7D-9CA9-06522DBB8D28}" presName="accent_1" presStyleCnt="0"/>
      <dgm:spPr/>
    </dgm:pt>
    <dgm:pt modelId="{F1EA3477-B8D1-4EE6-AC9C-40E2AF766B8F}" type="pres">
      <dgm:prSet presAssocID="{0EBDC242-7F27-4E7D-9CA9-06522DBB8D28}" presName="accentRepeatNode" presStyleLbl="solidFgAcc1" presStyleIdx="0" presStyleCnt="3"/>
      <dgm:spPr/>
    </dgm:pt>
    <dgm:pt modelId="{39313E05-FAA7-4A38-92D8-4998EF554C79}" type="pres">
      <dgm:prSet presAssocID="{02BE86F9-2117-4C90-A40E-213093D40814}" presName="text_2" presStyleLbl="node1" presStyleIdx="1" presStyleCnt="3">
        <dgm:presLayoutVars>
          <dgm:bulletEnabled val="1"/>
        </dgm:presLayoutVars>
      </dgm:prSet>
      <dgm:spPr/>
    </dgm:pt>
    <dgm:pt modelId="{5532D94E-B051-4E0B-A173-B0E7C0E96DBC}" type="pres">
      <dgm:prSet presAssocID="{02BE86F9-2117-4C90-A40E-213093D40814}" presName="accent_2" presStyleCnt="0"/>
      <dgm:spPr/>
    </dgm:pt>
    <dgm:pt modelId="{C65B162B-B4A0-4C22-8B34-E82B56D499EA}" type="pres">
      <dgm:prSet presAssocID="{02BE86F9-2117-4C90-A40E-213093D40814}" presName="accentRepeatNode" presStyleLbl="solidFgAcc1" presStyleIdx="1" presStyleCnt="3"/>
      <dgm:spPr/>
    </dgm:pt>
    <dgm:pt modelId="{2357B171-2B62-423B-8923-075F551F4074}" type="pres">
      <dgm:prSet presAssocID="{4CA4B580-7A71-4C9D-8220-1C6E578B1D32}" presName="text_3" presStyleLbl="node1" presStyleIdx="2" presStyleCnt="3">
        <dgm:presLayoutVars>
          <dgm:bulletEnabled val="1"/>
        </dgm:presLayoutVars>
      </dgm:prSet>
      <dgm:spPr/>
    </dgm:pt>
    <dgm:pt modelId="{0F264E99-2207-4AF9-9461-76408BA408D3}" type="pres">
      <dgm:prSet presAssocID="{4CA4B580-7A71-4C9D-8220-1C6E578B1D32}" presName="accent_3" presStyleCnt="0"/>
      <dgm:spPr/>
    </dgm:pt>
    <dgm:pt modelId="{836DE0D3-538F-4A96-99BF-F20A5C213EE2}" type="pres">
      <dgm:prSet presAssocID="{4CA4B580-7A71-4C9D-8220-1C6E578B1D32}" presName="accentRepeatNode" presStyleLbl="solidFgAcc1" presStyleIdx="2" presStyleCnt="3"/>
      <dgm:spPr/>
    </dgm:pt>
  </dgm:ptLst>
  <dgm:cxnLst>
    <dgm:cxn modelId="{C409B308-593E-4EFF-9E31-3C662946FD34}" type="presOf" srcId="{02BE86F9-2117-4C90-A40E-213093D40814}" destId="{39313E05-FAA7-4A38-92D8-4998EF554C79}" srcOrd="0" destOrd="0" presId="urn:microsoft.com/office/officeart/2008/layout/VerticalCurvedList"/>
    <dgm:cxn modelId="{4AABF72E-2939-4F2F-BC40-4133AA75B5B2}" type="presOf" srcId="{79647E8C-C8FE-495F-9AB5-7DC9D21B7ED6}" destId="{E49BF1B6-FDD2-4E61-9BAA-D3DC5E83C2D8}" srcOrd="0" destOrd="0" presId="urn:microsoft.com/office/officeart/2008/layout/VerticalCurvedList"/>
    <dgm:cxn modelId="{D35F3A59-AC23-4C9B-B392-EFBF4010682C}" type="presOf" srcId="{4CA4B580-7A71-4C9D-8220-1C6E578B1D32}" destId="{2357B171-2B62-423B-8923-075F551F4074}" srcOrd="0" destOrd="0" presId="urn:microsoft.com/office/officeart/2008/layout/VerticalCurvedList"/>
    <dgm:cxn modelId="{F2B36D79-49B1-4E1D-B097-7BCA33F0B2DC}" srcId="{55CDD21F-089E-45B1-8777-B85D6E524256}" destId="{4CA4B580-7A71-4C9D-8220-1C6E578B1D32}" srcOrd="2" destOrd="0" parTransId="{61C66FB1-0F3D-4AF1-8608-1C0C182766E1}" sibTransId="{2FB10625-55E7-4ED9-AFDD-91E59A922145}"/>
    <dgm:cxn modelId="{A39C908E-5185-4E06-BA30-8B316B28F771}" srcId="{55CDD21F-089E-45B1-8777-B85D6E524256}" destId="{02BE86F9-2117-4C90-A40E-213093D40814}" srcOrd="1" destOrd="0" parTransId="{C7612BDF-D051-47A2-8DC4-07DB10950998}" sibTransId="{98BB821D-CE09-45BA-80B2-C4A15C9842FD}"/>
    <dgm:cxn modelId="{8430499B-C734-4A00-856F-03F49ADE1A4B}" type="presOf" srcId="{0EBDC242-7F27-4E7D-9CA9-06522DBB8D28}" destId="{48E9C143-2229-4275-94A6-CF30A153F42A}" srcOrd="0" destOrd="0" presId="urn:microsoft.com/office/officeart/2008/layout/VerticalCurvedList"/>
    <dgm:cxn modelId="{F052CEAC-F831-4979-8BFD-831DD15044C0}" type="presOf" srcId="{55CDD21F-089E-45B1-8777-B85D6E524256}" destId="{948050F2-977C-43C1-9A74-85C566C5197F}" srcOrd="0" destOrd="0" presId="urn:microsoft.com/office/officeart/2008/layout/VerticalCurvedList"/>
    <dgm:cxn modelId="{431EC5D3-8CCB-4F9F-98DC-4666E28D0E04}" srcId="{55CDD21F-089E-45B1-8777-B85D6E524256}" destId="{0EBDC242-7F27-4E7D-9CA9-06522DBB8D28}" srcOrd="0" destOrd="0" parTransId="{BBBD0C45-A598-429E-BE7E-60E69DC0C35F}" sibTransId="{79647E8C-C8FE-495F-9AB5-7DC9D21B7ED6}"/>
    <dgm:cxn modelId="{73A3D81B-F21F-4957-BEA0-9C37D336FB2C}" type="presParOf" srcId="{948050F2-977C-43C1-9A74-85C566C5197F}" destId="{E812919B-59D2-4229-AEAD-23661620639B}" srcOrd="0" destOrd="0" presId="urn:microsoft.com/office/officeart/2008/layout/VerticalCurvedList"/>
    <dgm:cxn modelId="{EB7F9A47-CEC0-4834-85E1-9BCD07B0C581}" type="presParOf" srcId="{E812919B-59D2-4229-AEAD-23661620639B}" destId="{4F41D2E2-DBA4-4600-8B36-FAD33FCAE7EE}" srcOrd="0" destOrd="0" presId="urn:microsoft.com/office/officeart/2008/layout/VerticalCurvedList"/>
    <dgm:cxn modelId="{542CB5CC-E294-4992-BECA-7EDD1EB0364B}" type="presParOf" srcId="{4F41D2E2-DBA4-4600-8B36-FAD33FCAE7EE}" destId="{4638F607-7A21-4A14-9770-F4D866404C09}" srcOrd="0" destOrd="0" presId="urn:microsoft.com/office/officeart/2008/layout/VerticalCurvedList"/>
    <dgm:cxn modelId="{A1F8C0CF-3D21-402D-B346-08E21DC84E04}" type="presParOf" srcId="{4F41D2E2-DBA4-4600-8B36-FAD33FCAE7EE}" destId="{E49BF1B6-FDD2-4E61-9BAA-D3DC5E83C2D8}" srcOrd="1" destOrd="0" presId="urn:microsoft.com/office/officeart/2008/layout/VerticalCurvedList"/>
    <dgm:cxn modelId="{127DE9EE-DB39-402E-BCD0-55D1BA1D0950}" type="presParOf" srcId="{4F41D2E2-DBA4-4600-8B36-FAD33FCAE7EE}" destId="{C570241D-8DD1-4F66-B078-285ACC44D35F}" srcOrd="2" destOrd="0" presId="urn:microsoft.com/office/officeart/2008/layout/VerticalCurvedList"/>
    <dgm:cxn modelId="{1FB3BD54-E05E-45F5-A74A-675886E41474}" type="presParOf" srcId="{4F41D2E2-DBA4-4600-8B36-FAD33FCAE7EE}" destId="{FE48BB6D-041E-45F8-85F9-4BDEE8073EB0}" srcOrd="3" destOrd="0" presId="urn:microsoft.com/office/officeart/2008/layout/VerticalCurvedList"/>
    <dgm:cxn modelId="{BC5FE1F1-5F7B-4EF9-9A39-A22DCBE657F0}" type="presParOf" srcId="{E812919B-59D2-4229-AEAD-23661620639B}" destId="{48E9C143-2229-4275-94A6-CF30A153F42A}" srcOrd="1" destOrd="0" presId="urn:microsoft.com/office/officeart/2008/layout/VerticalCurvedList"/>
    <dgm:cxn modelId="{C7BA7A52-3684-4383-A0C6-D8BB95F7DE0E}" type="presParOf" srcId="{E812919B-59D2-4229-AEAD-23661620639B}" destId="{EE81A302-92FC-4AEE-9285-A6CF56007A4C}" srcOrd="2" destOrd="0" presId="urn:microsoft.com/office/officeart/2008/layout/VerticalCurvedList"/>
    <dgm:cxn modelId="{27ED1441-C944-41F5-AC07-4AA4E763D71D}" type="presParOf" srcId="{EE81A302-92FC-4AEE-9285-A6CF56007A4C}" destId="{F1EA3477-B8D1-4EE6-AC9C-40E2AF766B8F}" srcOrd="0" destOrd="0" presId="urn:microsoft.com/office/officeart/2008/layout/VerticalCurvedList"/>
    <dgm:cxn modelId="{BB603EEA-1DB5-4566-95B3-D41352AAB32F}" type="presParOf" srcId="{E812919B-59D2-4229-AEAD-23661620639B}" destId="{39313E05-FAA7-4A38-92D8-4998EF554C79}" srcOrd="3" destOrd="0" presId="urn:microsoft.com/office/officeart/2008/layout/VerticalCurvedList"/>
    <dgm:cxn modelId="{2EFC12FC-974D-4721-AC88-37A5CD3A4849}" type="presParOf" srcId="{E812919B-59D2-4229-AEAD-23661620639B}" destId="{5532D94E-B051-4E0B-A173-B0E7C0E96DBC}" srcOrd="4" destOrd="0" presId="urn:microsoft.com/office/officeart/2008/layout/VerticalCurvedList"/>
    <dgm:cxn modelId="{563B1766-6ED3-4812-9083-A339211525B5}" type="presParOf" srcId="{5532D94E-B051-4E0B-A173-B0E7C0E96DBC}" destId="{C65B162B-B4A0-4C22-8B34-E82B56D499EA}" srcOrd="0" destOrd="0" presId="urn:microsoft.com/office/officeart/2008/layout/VerticalCurvedList"/>
    <dgm:cxn modelId="{4D457DB1-7200-4D51-8158-5564263BC6D1}" type="presParOf" srcId="{E812919B-59D2-4229-AEAD-23661620639B}" destId="{2357B171-2B62-423B-8923-075F551F4074}" srcOrd="5" destOrd="0" presId="urn:microsoft.com/office/officeart/2008/layout/VerticalCurvedList"/>
    <dgm:cxn modelId="{9CCFDAFA-21FC-4704-B092-725B10DAB234}" type="presParOf" srcId="{E812919B-59D2-4229-AEAD-23661620639B}" destId="{0F264E99-2207-4AF9-9461-76408BA408D3}" srcOrd="6" destOrd="0" presId="urn:microsoft.com/office/officeart/2008/layout/VerticalCurvedList"/>
    <dgm:cxn modelId="{8C6A384E-7B20-437E-972E-4D26FA163BCE}" type="presParOf" srcId="{0F264E99-2207-4AF9-9461-76408BA408D3}" destId="{836DE0D3-538F-4A96-99BF-F20A5C213EE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C8BB8-A1F8-4016-BA67-D8D887F53758}">
      <dsp:nvSpPr>
        <dsp:cNvPr id="0" name=""/>
        <dsp:cNvSpPr/>
      </dsp:nvSpPr>
      <dsp:spPr>
        <a:xfrm>
          <a:off x="3657600" y="2213250"/>
          <a:ext cx="2001611" cy="694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387"/>
              </a:lnTo>
              <a:lnTo>
                <a:pt x="2001611" y="347387"/>
              </a:lnTo>
              <a:lnTo>
                <a:pt x="2001611" y="694774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1AC30F-3A30-45BD-9B53-845EB2ECEA81}">
      <dsp:nvSpPr>
        <dsp:cNvPr id="0" name=""/>
        <dsp:cNvSpPr/>
      </dsp:nvSpPr>
      <dsp:spPr>
        <a:xfrm>
          <a:off x="1655988" y="2213250"/>
          <a:ext cx="2001611" cy="694774"/>
        </a:xfrm>
        <a:custGeom>
          <a:avLst/>
          <a:gdLst/>
          <a:ahLst/>
          <a:cxnLst/>
          <a:rect l="0" t="0" r="0" b="0"/>
          <a:pathLst>
            <a:path>
              <a:moveTo>
                <a:pt x="2001611" y="0"/>
              </a:moveTo>
              <a:lnTo>
                <a:pt x="2001611" y="347387"/>
              </a:lnTo>
              <a:lnTo>
                <a:pt x="0" y="347387"/>
              </a:lnTo>
              <a:lnTo>
                <a:pt x="0" y="694774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94E1AF-9F49-401D-85B4-78B847A7A2DA}">
      <dsp:nvSpPr>
        <dsp:cNvPr id="0" name=""/>
        <dsp:cNvSpPr/>
      </dsp:nvSpPr>
      <dsp:spPr>
        <a:xfrm>
          <a:off x="2003375" y="559025"/>
          <a:ext cx="3308449" cy="16542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Центральный банк</a:t>
          </a:r>
        </a:p>
      </dsp:txBody>
      <dsp:txXfrm>
        <a:off x="2003375" y="559025"/>
        <a:ext cx="3308449" cy="1654224"/>
      </dsp:txXfrm>
    </dsp:sp>
    <dsp:sp modelId="{28ED12CA-5F88-45AE-AAB3-F6FA3111B020}">
      <dsp:nvSpPr>
        <dsp:cNvPr id="0" name=""/>
        <dsp:cNvSpPr/>
      </dsp:nvSpPr>
      <dsp:spPr>
        <a:xfrm>
          <a:off x="1763" y="2908024"/>
          <a:ext cx="3308449" cy="16542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Коммерческие банки</a:t>
          </a:r>
        </a:p>
      </dsp:txBody>
      <dsp:txXfrm>
        <a:off x="1763" y="2908024"/>
        <a:ext cx="3308449" cy="1654224"/>
      </dsp:txXfrm>
    </dsp:sp>
    <dsp:sp modelId="{4484BEF6-3D72-442A-92DE-0D0594BADDAE}">
      <dsp:nvSpPr>
        <dsp:cNvPr id="0" name=""/>
        <dsp:cNvSpPr/>
      </dsp:nvSpPr>
      <dsp:spPr>
        <a:xfrm>
          <a:off x="4004987" y="2908024"/>
          <a:ext cx="3308449" cy="16542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Другие финансовые учреждения</a:t>
          </a:r>
        </a:p>
      </dsp:txBody>
      <dsp:txXfrm>
        <a:off x="4004987" y="2908024"/>
        <a:ext cx="3308449" cy="1654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2D07BF-15F6-419E-9E1C-DCB12C599890}">
      <dsp:nvSpPr>
        <dsp:cNvPr id="0" name=""/>
        <dsp:cNvSpPr/>
      </dsp:nvSpPr>
      <dsp:spPr>
        <a:xfrm>
          <a:off x="-5789305" y="-886259"/>
          <a:ext cx="6893793" cy="6893793"/>
        </a:xfrm>
        <a:prstGeom prst="blockArc">
          <a:avLst>
            <a:gd name="adj1" fmla="val 18900000"/>
            <a:gd name="adj2" fmla="val 2700000"/>
            <a:gd name="adj3" fmla="val 313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9758F1-B5B3-4847-BBAE-D35DEBB4D6F8}">
      <dsp:nvSpPr>
        <dsp:cNvPr id="0" name=""/>
        <dsp:cNvSpPr/>
      </dsp:nvSpPr>
      <dsp:spPr>
        <a:xfrm>
          <a:off x="710832" y="512127"/>
          <a:ext cx="6533693" cy="1024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3002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Пассивные – операции по мобилизации денежных ресурсов: прием вкладов (депозитов); получение кредитов от других банков и центрального банка; выпуск собственных ценных бумаг</a:t>
          </a:r>
        </a:p>
      </dsp:txBody>
      <dsp:txXfrm>
        <a:off x="710832" y="512127"/>
        <a:ext cx="6533693" cy="1024255"/>
      </dsp:txXfrm>
    </dsp:sp>
    <dsp:sp modelId="{0BA8E24C-C6F2-4E33-BD61-33B4FD5F9887}">
      <dsp:nvSpPr>
        <dsp:cNvPr id="0" name=""/>
        <dsp:cNvSpPr/>
      </dsp:nvSpPr>
      <dsp:spPr>
        <a:xfrm>
          <a:off x="70673" y="384095"/>
          <a:ext cx="1280318" cy="1280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7B60B0-D2D6-41B1-8A2B-F0B50C7FECBA}">
      <dsp:nvSpPr>
        <dsp:cNvPr id="0" name=""/>
        <dsp:cNvSpPr/>
      </dsp:nvSpPr>
      <dsp:spPr>
        <a:xfrm>
          <a:off x="1083149" y="2048510"/>
          <a:ext cx="6161376" cy="1024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3002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Активные – операции по размещению средств: предоставление различных по срокам и размерам кредитов</a:t>
          </a:r>
        </a:p>
      </dsp:txBody>
      <dsp:txXfrm>
        <a:off x="1083149" y="2048510"/>
        <a:ext cx="6161376" cy="1024255"/>
      </dsp:txXfrm>
    </dsp:sp>
    <dsp:sp modelId="{1CACF5B9-96A9-4945-805C-7CB1C6A9F411}">
      <dsp:nvSpPr>
        <dsp:cNvPr id="0" name=""/>
        <dsp:cNvSpPr/>
      </dsp:nvSpPr>
      <dsp:spPr>
        <a:xfrm>
          <a:off x="442990" y="1920478"/>
          <a:ext cx="1280318" cy="1280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3075EB-C12E-4677-8070-71BD7BF9268A}">
      <dsp:nvSpPr>
        <dsp:cNvPr id="0" name=""/>
        <dsp:cNvSpPr/>
      </dsp:nvSpPr>
      <dsp:spPr>
        <a:xfrm>
          <a:off x="710832" y="3584892"/>
          <a:ext cx="6533693" cy="1024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3002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Банковские услуги – валютные операции, предоставление банковских ячеек и др.</a:t>
          </a:r>
        </a:p>
      </dsp:txBody>
      <dsp:txXfrm>
        <a:off x="710832" y="3584892"/>
        <a:ext cx="6533693" cy="1024255"/>
      </dsp:txXfrm>
    </dsp:sp>
    <dsp:sp modelId="{0968A0FA-3872-4173-AF22-1979B4B7DAD3}">
      <dsp:nvSpPr>
        <dsp:cNvPr id="0" name=""/>
        <dsp:cNvSpPr/>
      </dsp:nvSpPr>
      <dsp:spPr>
        <a:xfrm>
          <a:off x="70673" y="3456860"/>
          <a:ext cx="1280318" cy="1280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A09E58-346F-4947-96D8-57A3F2E6B5EF}">
      <dsp:nvSpPr>
        <dsp:cNvPr id="0" name=""/>
        <dsp:cNvSpPr/>
      </dsp:nvSpPr>
      <dsp:spPr>
        <a:xfrm>
          <a:off x="-5790517" y="-886259"/>
          <a:ext cx="6893793" cy="6893793"/>
        </a:xfrm>
        <a:prstGeom prst="blockArc">
          <a:avLst>
            <a:gd name="adj1" fmla="val 18900000"/>
            <a:gd name="adj2" fmla="val 2700000"/>
            <a:gd name="adj3" fmla="val 313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51B0C0-3173-4767-BF24-6842FD64F2A2}">
      <dsp:nvSpPr>
        <dsp:cNvPr id="0" name=""/>
        <dsp:cNvSpPr/>
      </dsp:nvSpPr>
      <dsp:spPr>
        <a:xfrm>
          <a:off x="482236" y="319977"/>
          <a:ext cx="6761078" cy="6403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89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Пенсионный фонд</a:t>
          </a:r>
        </a:p>
      </dsp:txBody>
      <dsp:txXfrm>
        <a:off x="482236" y="319977"/>
        <a:ext cx="6761078" cy="640364"/>
      </dsp:txXfrm>
    </dsp:sp>
    <dsp:sp modelId="{F04A8DF1-544A-4606-A713-BC93359FE5FC}">
      <dsp:nvSpPr>
        <dsp:cNvPr id="0" name=""/>
        <dsp:cNvSpPr/>
      </dsp:nvSpPr>
      <dsp:spPr>
        <a:xfrm>
          <a:off x="82009" y="239931"/>
          <a:ext cx="800455" cy="8004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2B0F08-188A-4B5C-A798-C9745E018BAD}">
      <dsp:nvSpPr>
        <dsp:cNvPr id="0" name=""/>
        <dsp:cNvSpPr/>
      </dsp:nvSpPr>
      <dsp:spPr>
        <a:xfrm>
          <a:off x="941103" y="1280216"/>
          <a:ext cx="6302211" cy="6403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89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Инвестиционные компании</a:t>
          </a:r>
        </a:p>
      </dsp:txBody>
      <dsp:txXfrm>
        <a:off x="941103" y="1280216"/>
        <a:ext cx="6302211" cy="640364"/>
      </dsp:txXfrm>
    </dsp:sp>
    <dsp:sp modelId="{A29FA0CB-A5BF-4662-B99F-7E7BF6176E52}">
      <dsp:nvSpPr>
        <dsp:cNvPr id="0" name=""/>
        <dsp:cNvSpPr/>
      </dsp:nvSpPr>
      <dsp:spPr>
        <a:xfrm>
          <a:off x="540875" y="1200170"/>
          <a:ext cx="800455" cy="8004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C76F3C-8424-489C-A393-80BFB574E3FC}">
      <dsp:nvSpPr>
        <dsp:cNvPr id="0" name=""/>
        <dsp:cNvSpPr/>
      </dsp:nvSpPr>
      <dsp:spPr>
        <a:xfrm>
          <a:off x="1081938" y="2240455"/>
          <a:ext cx="6161376" cy="6403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89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Страховые компании</a:t>
          </a:r>
        </a:p>
      </dsp:txBody>
      <dsp:txXfrm>
        <a:off x="1081938" y="2240455"/>
        <a:ext cx="6161376" cy="640364"/>
      </dsp:txXfrm>
    </dsp:sp>
    <dsp:sp modelId="{C9C2C7A3-8594-488E-81DC-848859384FB0}">
      <dsp:nvSpPr>
        <dsp:cNvPr id="0" name=""/>
        <dsp:cNvSpPr/>
      </dsp:nvSpPr>
      <dsp:spPr>
        <a:xfrm>
          <a:off x="681710" y="2160409"/>
          <a:ext cx="800455" cy="8004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DA59A2-CEFF-40F3-BE63-25BDB44D2F49}">
      <dsp:nvSpPr>
        <dsp:cNvPr id="0" name=""/>
        <dsp:cNvSpPr/>
      </dsp:nvSpPr>
      <dsp:spPr>
        <a:xfrm>
          <a:off x="941103" y="3200694"/>
          <a:ext cx="6302211" cy="6403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89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Финансовые компании</a:t>
          </a:r>
        </a:p>
      </dsp:txBody>
      <dsp:txXfrm>
        <a:off x="941103" y="3200694"/>
        <a:ext cx="6302211" cy="640364"/>
      </dsp:txXfrm>
    </dsp:sp>
    <dsp:sp modelId="{E77AF325-4CF8-45BE-BB09-2755EE2B9737}">
      <dsp:nvSpPr>
        <dsp:cNvPr id="0" name=""/>
        <dsp:cNvSpPr/>
      </dsp:nvSpPr>
      <dsp:spPr>
        <a:xfrm>
          <a:off x="540875" y="3120648"/>
          <a:ext cx="800455" cy="8004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D55C84-1831-46F3-AA4B-FA60ACD707E4}">
      <dsp:nvSpPr>
        <dsp:cNvPr id="0" name=""/>
        <dsp:cNvSpPr/>
      </dsp:nvSpPr>
      <dsp:spPr>
        <a:xfrm>
          <a:off x="482236" y="4160933"/>
          <a:ext cx="6761078" cy="6403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89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/>
            <a:t>Фондовые биржи</a:t>
          </a:r>
          <a:endParaRPr lang="ru-RU" sz="3300" kern="1200" dirty="0"/>
        </a:p>
      </dsp:txBody>
      <dsp:txXfrm>
        <a:off x="482236" y="4160933"/>
        <a:ext cx="6761078" cy="640364"/>
      </dsp:txXfrm>
    </dsp:sp>
    <dsp:sp modelId="{8597141B-169E-46CF-8929-38957D84B9BF}">
      <dsp:nvSpPr>
        <dsp:cNvPr id="0" name=""/>
        <dsp:cNvSpPr/>
      </dsp:nvSpPr>
      <dsp:spPr>
        <a:xfrm>
          <a:off x="82009" y="4080887"/>
          <a:ext cx="800455" cy="8004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9BF1B6-FDD2-4E61-9BAA-D3DC5E83C2D8}">
      <dsp:nvSpPr>
        <dsp:cNvPr id="0" name=""/>
        <dsp:cNvSpPr/>
      </dsp:nvSpPr>
      <dsp:spPr>
        <a:xfrm>
          <a:off x="-5789305" y="-886259"/>
          <a:ext cx="6893793" cy="6893793"/>
        </a:xfrm>
        <a:prstGeom prst="blockArc">
          <a:avLst>
            <a:gd name="adj1" fmla="val 18900000"/>
            <a:gd name="adj2" fmla="val 2700000"/>
            <a:gd name="adj3" fmla="val 313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E9C143-2229-4275-94A6-CF30A153F42A}">
      <dsp:nvSpPr>
        <dsp:cNvPr id="0" name=""/>
        <dsp:cNvSpPr/>
      </dsp:nvSpPr>
      <dsp:spPr>
        <a:xfrm>
          <a:off x="710832" y="512127"/>
          <a:ext cx="6533693" cy="1024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3002" tIns="134620" rIns="134620" bIns="134620" numCol="1" spcCol="1270" anchor="ctr" anchorCtr="0">
          <a:noAutofit/>
        </a:bodyPr>
        <a:lstStyle/>
        <a:p>
          <a:pPr marL="0" lvl="0" indent="0" algn="l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300" kern="1200" dirty="0"/>
            <a:t>Ползучая</a:t>
          </a:r>
        </a:p>
      </dsp:txBody>
      <dsp:txXfrm>
        <a:off x="710832" y="512127"/>
        <a:ext cx="6533693" cy="1024255"/>
      </dsp:txXfrm>
    </dsp:sp>
    <dsp:sp modelId="{F1EA3477-B8D1-4EE6-AC9C-40E2AF766B8F}">
      <dsp:nvSpPr>
        <dsp:cNvPr id="0" name=""/>
        <dsp:cNvSpPr/>
      </dsp:nvSpPr>
      <dsp:spPr>
        <a:xfrm>
          <a:off x="70673" y="384095"/>
          <a:ext cx="1280318" cy="1280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313E05-FAA7-4A38-92D8-4998EF554C79}">
      <dsp:nvSpPr>
        <dsp:cNvPr id="0" name=""/>
        <dsp:cNvSpPr/>
      </dsp:nvSpPr>
      <dsp:spPr>
        <a:xfrm>
          <a:off x="1083149" y="2048510"/>
          <a:ext cx="6161376" cy="1024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3002" tIns="134620" rIns="134620" bIns="134620" numCol="1" spcCol="1270" anchor="ctr" anchorCtr="0">
          <a:noAutofit/>
        </a:bodyPr>
        <a:lstStyle/>
        <a:p>
          <a:pPr marL="0" lvl="0" indent="0" algn="l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300" kern="1200" dirty="0"/>
            <a:t>Галопирующая</a:t>
          </a:r>
        </a:p>
      </dsp:txBody>
      <dsp:txXfrm>
        <a:off x="1083149" y="2048510"/>
        <a:ext cx="6161376" cy="1024255"/>
      </dsp:txXfrm>
    </dsp:sp>
    <dsp:sp modelId="{C65B162B-B4A0-4C22-8B34-E82B56D499EA}">
      <dsp:nvSpPr>
        <dsp:cNvPr id="0" name=""/>
        <dsp:cNvSpPr/>
      </dsp:nvSpPr>
      <dsp:spPr>
        <a:xfrm>
          <a:off x="442990" y="1920478"/>
          <a:ext cx="1280318" cy="1280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57B171-2B62-423B-8923-075F551F4074}">
      <dsp:nvSpPr>
        <dsp:cNvPr id="0" name=""/>
        <dsp:cNvSpPr/>
      </dsp:nvSpPr>
      <dsp:spPr>
        <a:xfrm>
          <a:off x="710832" y="3584892"/>
          <a:ext cx="6533693" cy="1024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3002" tIns="134620" rIns="134620" bIns="134620" numCol="1" spcCol="1270" anchor="ctr" anchorCtr="0">
          <a:noAutofit/>
        </a:bodyPr>
        <a:lstStyle/>
        <a:p>
          <a:pPr marL="0" lvl="0" indent="0" algn="l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300" kern="1200" dirty="0"/>
            <a:t>Гиперинфляция</a:t>
          </a:r>
        </a:p>
      </dsp:txBody>
      <dsp:txXfrm>
        <a:off x="710832" y="3584892"/>
        <a:ext cx="6533693" cy="1024255"/>
      </dsp:txXfrm>
    </dsp:sp>
    <dsp:sp modelId="{836DE0D3-538F-4A96-99BF-F20A5C213EE2}">
      <dsp:nvSpPr>
        <dsp:cNvPr id="0" name=""/>
        <dsp:cNvSpPr/>
      </dsp:nvSpPr>
      <dsp:spPr>
        <a:xfrm>
          <a:off x="70673" y="3456860"/>
          <a:ext cx="1280318" cy="1280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10/24/2019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575FAF-7A95-4E16-A3FC-76F6C9B1CC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Финансы в экономике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E3BE01-2299-4A20-ADD5-842EA02DBA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11 класс</a:t>
            </a:r>
          </a:p>
        </p:txBody>
      </p:sp>
    </p:spTree>
    <p:extLst>
      <p:ext uri="{BB962C8B-B14F-4D97-AF65-F5344CB8AC3E}">
        <p14:creationId xmlns:p14="http://schemas.microsoft.com/office/powerpoint/2010/main" val="341134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A73F94-2FD9-4CDE-846C-52410E1B5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C673A5-799B-465A-8064-025A42274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1. Понятие финансов</a:t>
            </a:r>
          </a:p>
          <a:p>
            <a:r>
              <a:rPr lang="ru-RU" sz="3200" dirty="0"/>
              <a:t>2. Банковская система</a:t>
            </a:r>
          </a:p>
          <a:p>
            <a:r>
              <a:rPr lang="ru-RU" sz="3200" dirty="0"/>
              <a:t>3. Финансовые институты</a:t>
            </a:r>
          </a:p>
          <a:p>
            <a:r>
              <a:rPr lang="ru-RU" sz="3200" dirty="0"/>
              <a:t>4. Инфляция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1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611BB9-B560-4E42-8EDA-EA08E6E65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Финансы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0EC03E-95E4-44D2-B84A-B0B92FAF5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Финансы – совокупность экономических отношений в процессе использования денежных средств</a:t>
            </a:r>
          </a:p>
          <a:p>
            <a:r>
              <a:rPr lang="ru-RU" sz="2800" dirty="0"/>
              <a:t>Задача: распределение и перераспределение общественного продукта и национального дохода</a:t>
            </a:r>
          </a:p>
          <a:p>
            <a:r>
              <a:rPr lang="ru-RU" sz="1600" dirty="0"/>
              <a:t>Домохозяйства: излишки денежных средств</a:t>
            </a:r>
          </a:p>
          <a:p>
            <a:r>
              <a:rPr lang="ru-RU" sz="1600" dirty="0"/>
              <a:t>Фирмы: недостаток средств</a:t>
            </a:r>
          </a:p>
          <a:p>
            <a:r>
              <a:rPr lang="ru-RU" sz="1600" dirty="0"/>
              <a:t>Государство: налоги</a:t>
            </a:r>
          </a:p>
          <a:p>
            <a:r>
              <a:rPr lang="ru-RU" sz="2800" dirty="0"/>
              <a:t>Посредник: банковская система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5531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4CDC96-AC38-4DA4-9666-6F76BD6BD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Банковская система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83ACB37A-5845-4E3A-A51F-6B6BE432EF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599993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6680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82C536-B186-46D7-98C8-25ECB0C42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Центральный банк РФ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C9224E-83FE-488A-9744-853075A96C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Денежно-кредитная политика государства</a:t>
            </a:r>
          </a:p>
          <a:p>
            <a:r>
              <a:rPr lang="ru-RU" sz="2800" dirty="0"/>
              <a:t>Кредитование и контроль деятельности коммерческих банков</a:t>
            </a:r>
          </a:p>
          <a:p>
            <a:r>
              <a:rPr lang="ru-RU" sz="2800" dirty="0"/>
              <a:t>Обеспечение стабильной деятельности банковской и </a:t>
            </a:r>
            <a:r>
              <a:rPr lang="ru-RU" sz="2800"/>
              <a:t>финансовой системы</a:t>
            </a:r>
            <a:endParaRPr lang="ru-RU" sz="2800" dirty="0"/>
          </a:p>
          <a:p>
            <a:r>
              <a:rPr lang="ru-RU" sz="2800" dirty="0"/>
              <a:t>Поддержание устойчивости нац. валюты</a:t>
            </a:r>
          </a:p>
          <a:p>
            <a:r>
              <a:rPr lang="ru-RU" sz="2800" dirty="0"/>
              <a:t>Хранение золотовалютных запасов страны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059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CFBABE-5B57-4A21-BD78-3E08D9879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Коммерческие банки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A7183331-E183-462E-A8D7-59AA48C915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807702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2967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96562A-A564-43CC-A80F-FBD0FC93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Другие финансовые институты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C5E5A42F-0448-47EE-8744-882D02A27F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9008332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3394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8E3320-DBAB-4F7E-ABA8-C00D37684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Инфляция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A7AAA04-5362-4C02-BDB5-FCA69B5779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1460160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7478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8438D7-F4B6-4DA0-99A2-9106B4784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7BB683-C2D1-482C-B13D-1AAE0D7F7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Параграф 8</a:t>
            </a:r>
          </a:p>
          <a:p>
            <a:r>
              <a:rPr lang="ru-RU" sz="3600" dirty="0"/>
              <a:t>Задания 1-3 стр. 102</a:t>
            </a:r>
          </a:p>
        </p:txBody>
      </p:sp>
    </p:spTree>
    <p:extLst>
      <p:ext uri="{BB962C8B-B14F-4D97-AF65-F5344CB8AC3E}">
        <p14:creationId xmlns:p14="http://schemas.microsoft.com/office/powerpoint/2010/main" val="2813569172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31</TotalTime>
  <Words>175</Words>
  <Application>Microsoft Office PowerPoint</Application>
  <PresentationFormat>Широкоэкранный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Corbel</vt:lpstr>
      <vt:lpstr>Wingdings 2</vt:lpstr>
      <vt:lpstr>Рамка</vt:lpstr>
      <vt:lpstr>Финансы в экономике</vt:lpstr>
      <vt:lpstr>План</vt:lpstr>
      <vt:lpstr>Финансы</vt:lpstr>
      <vt:lpstr>Банковская система</vt:lpstr>
      <vt:lpstr>Центральный банк РФ</vt:lpstr>
      <vt:lpstr>Коммерческие банки</vt:lpstr>
      <vt:lpstr>Другие финансовые институты</vt:lpstr>
      <vt:lpstr>Инфляция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Финансы в экономике</dc:title>
  <dc:creator>Максим Перепелица</dc:creator>
  <cp:lastModifiedBy>Максим Перепелица</cp:lastModifiedBy>
  <cp:revision>5</cp:revision>
  <dcterms:created xsi:type="dcterms:W3CDTF">2019-10-24T18:45:36Z</dcterms:created>
  <dcterms:modified xsi:type="dcterms:W3CDTF">2019-10-24T19:55:41Z</dcterms:modified>
</cp:coreProperties>
</file>