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ED0B-ABBC-41E9-8860-E8DD83566947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3BB9-319F-4DBA-9632-24A79AFEA5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ED0B-ABBC-41E9-8860-E8DD83566947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3BB9-319F-4DBA-9632-24A79AFEA5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ED0B-ABBC-41E9-8860-E8DD83566947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3BB9-319F-4DBA-9632-24A79AFEA5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ED0B-ABBC-41E9-8860-E8DD83566947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3BB9-319F-4DBA-9632-24A79AFEA5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ED0B-ABBC-41E9-8860-E8DD83566947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3BB9-319F-4DBA-9632-24A79AFEA5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ED0B-ABBC-41E9-8860-E8DD83566947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3BB9-319F-4DBA-9632-24A79AFEA5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ED0B-ABBC-41E9-8860-E8DD83566947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3BB9-319F-4DBA-9632-24A79AFEA5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ED0B-ABBC-41E9-8860-E8DD83566947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3BB9-319F-4DBA-9632-24A79AFEA5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ED0B-ABBC-41E9-8860-E8DD83566947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3BB9-319F-4DBA-9632-24A79AFEA5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ED0B-ABBC-41E9-8860-E8DD83566947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3BB9-319F-4DBA-9632-24A79AFEA5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ED0B-ABBC-41E9-8860-E8DD83566947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D3BB9-319F-4DBA-9632-24A79AFEA5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7ED0B-ABBC-41E9-8860-E8DD83566947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D3BB9-319F-4DBA-9632-24A79AFEA50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Храбровы\Desktop\7e4bfa0fadbfdb6ab54a79799b4746ae.jpeg"/>
          <p:cNvPicPr>
            <a:picLocks noChangeAspect="1" noChangeArrowheads="1"/>
          </p:cNvPicPr>
          <p:nvPr/>
        </p:nvPicPr>
        <p:blipFill>
          <a:blip r:embed="rId2"/>
          <a:srcRect l="12695" r="1317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Храбровы\Desktop\how-to-draw-a-space-shuttle-draw-a-shuttle_1_000000008077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Храбровы\Desktop\c47a430950d4d25988ea78f9c0277b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7899" cy="6858000"/>
          </a:xfrm>
          <a:prstGeom prst="rect">
            <a:avLst/>
          </a:prstGeom>
          <a:noFill/>
        </p:spPr>
      </p:pic>
      <p:pic>
        <p:nvPicPr>
          <p:cNvPr id="3075" name="Picture 3" descr="C:\Users\Храбровы\Desktop\meteor-rain-m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90500" y="61913"/>
            <a:ext cx="9525000" cy="6734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Храбровы\Desktop\art-красивые-картинки-чёрная-дыра-artist-5198756.jpeg"/>
          <p:cNvPicPr>
            <a:picLocks noChangeAspect="1" noChangeArrowheads="1"/>
          </p:cNvPicPr>
          <p:nvPr/>
        </p:nvPicPr>
        <p:blipFill>
          <a:blip r:embed="rId2"/>
          <a:srcRect b="8333"/>
          <a:stretch>
            <a:fillRect/>
          </a:stretch>
        </p:blipFill>
        <p:spPr bwMode="auto">
          <a:xfrm>
            <a:off x="0" y="0"/>
            <a:ext cx="942680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s.hdqwalls.com/download/earth-rocket-minimalism-3840x2400.jpg"/>
          <p:cNvPicPr>
            <a:picLocks noChangeAspect="1" noChangeArrowheads="1"/>
          </p:cNvPicPr>
          <p:nvPr/>
        </p:nvPicPr>
        <p:blipFill>
          <a:blip r:embed="rId2" cstate="print"/>
          <a:srcRect l="540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Храбровы\Desktop\kome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pic>
        <p:nvPicPr>
          <p:cNvPr id="18436" name="Picture 4" descr="C:\Users\Храбровы\Desktop\04f57dcc8f318b700f61340708c6174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500042"/>
            <a:ext cx="1243326" cy="1117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Храбровы\Desktop\12-9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9460" name="Picture 4" descr="C:\Users\Храбровы\Desktop\how-to-draw-a-space-shuttle-draw-a-shuttle_1_000000008077_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286380" cy="33521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3</cp:revision>
  <dcterms:created xsi:type="dcterms:W3CDTF">2023-04-07T17:22:22Z</dcterms:created>
  <dcterms:modified xsi:type="dcterms:W3CDTF">2023-04-07T17:49:13Z</dcterms:modified>
</cp:coreProperties>
</file>