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jpeg" Extension="jpg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ms-powerpoint.changesinfo+xml" PartName="/ppt/changesInfos/changesInfo1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7" r:id="rId11"/>
    <p:sldId id="265" r:id="rId12"/>
    <p:sldId id="266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5" d="100"/>
          <a:sy n="85" d="100"/>
        </p:scale>
        <p:origin x="18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варвара трубникова" userId="89f30118b220cf4f" providerId="LiveId" clId="{99489915-636B-4FD4-8B7C-DCCBBD78D3E6}"/>
    <pc:docChg chg="undo custSel addSld delSld modSld sldOrd">
      <pc:chgData name="варвара трубникова" userId="89f30118b220cf4f" providerId="LiveId" clId="{99489915-636B-4FD4-8B7C-DCCBBD78D3E6}" dt="2021-12-05T13:57:39.393" v="2855" actId="14100"/>
      <pc:docMkLst>
        <pc:docMk/>
      </pc:docMkLst>
      <pc:sldChg chg="addSp delSp modSp mod">
        <pc:chgData name="варвара трубникова" userId="89f30118b220cf4f" providerId="LiveId" clId="{99489915-636B-4FD4-8B7C-DCCBBD78D3E6}" dt="2021-12-05T11:48:08.937" v="1410" actId="27636"/>
        <pc:sldMkLst>
          <pc:docMk/>
          <pc:sldMk cId="842571643" sldId="256"/>
        </pc:sldMkLst>
        <pc:spChg chg="mod">
          <ac:chgData name="варвара трубникова" userId="89f30118b220cf4f" providerId="LiveId" clId="{99489915-636B-4FD4-8B7C-DCCBBD78D3E6}" dt="2021-12-05T11:48:08.937" v="1410" actId="27636"/>
          <ac:spMkLst>
            <pc:docMk/>
            <pc:sldMk cId="842571643" sldId="256"/>
            <ac:spMk id="3" creationId="{00DBF8D0-E879-44A3-9E9C-E7E3F885E1E4}"/>
          </ac:spMkLst>
        </pc:spChg>
        <pc:picChg chg="add mod">
          <ac:chgData name="варвара трубникова" userId="89f30118b220cf4f" providerId="LiveId" clId="{99489915-636B-4FD4-8B7C-DCCBBD78D3E6}" dt="2021-12-05T11:48:04.086" v="1408" actId="1076"/>
          <ac:picMkLst>
            <pc:docMk/>
            <pc:sldMk cId="842571643" sldId="256"/>
            <ac:picMk id="5" creationId="{34FAD2B1-88C7-49D1-A002-F8BCBE5398BD}"/>
          </ac:picMkLst>
        </pc:picChg>
        <pc:picChg chg="del">
          <ac:chgData name="варвара трубникова" userId="89f30118b220cf4f" providerId="LiveId" clId="{99489915-636B-4FD4-8B7C-DCCBBD78D3E6}" dt="2021-12-05T11:46:50.676" v="1399" actId="478"/>
          <ac:picMkLst>
            <pc:docMk/>
            <pc:sldMk cId="842571643" sldId="256"/>
            <ac:picMk id="1026" creationId="{D4BE1B8F-FBC0-450E-98A9-A16D65463FCA}"/>
          </ac:picMkLst>
        </pc:picChg>
      </pc:sldChg>
      <pc:sldChg chg="addSp delSp modSp new mod">
        <pc:chgData name="варвара трубникова" userId="89f30118b220cf4f" providerId="LiveId" clId="{99489915-636B-4FD4-8B7C-DCCBBD78D3E6}" dt="2021-12-05T13:47:11.076" v="2846" actId="20577"/>
        <pc:sldMkLst>
          <pc:docMk/>
          <pc:sldMk cId="1644196071" sldId="257"/>
        </pc:sldMkLst>
        <pc:spChg chg="mod">
          <ac:chgData name="варвара трубникова" userId="89f30118b220cf4f" providerId="LiveId" clId="{99489915-636B-4FD4-8B7C-DCCBBD78D3E6}" dt="2021-12-02T21:13:00.678" v="24" actId="1076"/>
          <ac:spMkLst>
            <pc:docMk/>
            <pc:sldMk cId="1644196071" sldId="257"/>
            <ac:spMk id="2" creationId="{37DB2E3C-48E9-43DE-84CF-F24F5FC2B7EA}"/>
          </ac:spMkLst>
        </pc:spChg>
        <pc:spChg chg="mod">
          <ac:chgData name="варвара трубникова" userId="89f30118b220cf4f" providerId="LiveId" clId="{99489915-636B-4FD4-8B7C-DCCBBD78D3E6}" dt="2021-12-05T13:47:11.076" v="2846" actId="20577"/>
          <ac:spMkLst>
            <pc:docMk/>
            <pc:sldMk cId="1644196071" sldId="257"/>
            <ac:spMk id="3" creationId="{21B23157-0C25-4646-A3E9-731B07F7C5DE}"/>
          </ac:spMkLst>
        </pc:spChg>
        <pc:spChg chg="add del mod">
          <ac:chgData name="варвара трубникова" userId="89f30118b220cf4f" providerId="LiveId" clId="{99489915-636B-4FD4-8B7C-DCCBBD78D3E6}" dt="2021-12-05T05:39:03.190" v="532" actId="478"/>
          <ac:spMkLst>
            <pc:docMk/>
            <pc:sldMk cId="1644196071" sldId="257"/>
            <ac:spMk id="4" creationId="{8F66416C-DA12-4872-AC1D-9C3BABB2FB99}"/>
          </ac:spMkLst>
        </pc:spChg>
        <pc:picChg chg="add mod">
          <ac:chgData name="варвара трубникова" userId="89f30118b220cf4f" providerId="LiveId" clId="{99489915-636B-4FD4-8B7C-DCCBBD78D3E6}" dt="2021-12-05T05:39:12.884" v="536" actId="1076"/>
          <ac:picMkLst>
            <pc:docMk/>
            <pc:sldMk cId="1644196071" sldId="257"/>
            <ac:picMk id="6" creationId="{6EA4451B-4DAF-4401-AF8D-87161D6E204F}"/>
          </ac:picMkLst>
        </pc:picChg>
      </pc:sldChg>
      <pc:sldChg chg="addSp delSp modSp new mod">
        <pc:chgData name="варвара трубникова" userId="89f30118b220cf4f" providerId="LiveId" clId="{99489915-636B-4FD4-8B7C-DCCBBD78D3E6}" dt="2021-12-05T13:49:50.709" v="2853" actId="6549"/>
        <pc:sldMkLst>
          <pc:docMk/>
          <pc:sldMk cId="341399898" sldId="258"/>
        </pc:sldMkLst>
        <pc:spChg chg="mod">
          <ac:chgData name="варвара трубникова" userId="89f30118b220cf4f" providerId="LiveId" clId="{99489915-636B-4FD4-8B7C-DCCBBD78D3E6}" dt="2021-12-05T13:47:30.088" v="2848" actId="27636"/>
          <ac:spMkLst>
            <pc:docMk/>
            <pc:sldMk cId="341399898" sldId="258"/>
            <ac:spMk id="2" creationId="{5B74CBA6-F2E8-4B4A-BAF0-0C322B9DBAB0}"/>
          </ac:spMkLst>
        </pc:spChg>
        <pc:spChg chg="del mod">
          <ac:chgData name="варвара трубникова" userId="89f30118b220cf4f" providerId="LiveId" clId="{99489915-636B-4FD4-8B7C-DCCBBD78D3E6}" dt="2021-12-02T21:15:52.632" v="34" actId="21"/>
          <ac:spMkLst>
            <pc:docMk/>
            <pc:sldMk cId="341399898" sldId="258"/>
            <ac:spMk id="3" creationId="{D02A652C-B667-45E8-8779-2CA9F70DB5AF}"/>
          </ac:spMkLst>
        </pc:spChg>
        <pc:spChg chg="add mod">
          <ac:chgData name="варвара трубникова" userId="89f30118b220cf4f" providerId="LiveId" clId="{99489915-636B-4FD4-8B7C-DCCBBD78D3E6}" dt="2021-12-05T12:19:24.845" v="1666" actId="20577"/>
          <ac:spMkLst>
            <pc:docMk/>
            <pc:sldMk cId="341399898" sldId="258"/>
            <ac:spMk id="7" creationId="{798A0F5C-D7AD-4287-A148-A966C27B6D4A}"/>
          </ac:spMkLst>
        </pc:spChg>
        <pc:spChg chg="add mod">
          <ac:chgData name="варвара трубникова" userId="89f30118b220cf4f" providerId="LiveId" clId="{99489915-636B-4FD4-8B7C-DCCBBD78D3E6}" dt="2021-12-05T13:49:50.709" v="2853" actId="6549"/>
          <ac:spMkLst>
            <pc:docMk/>
            <pc:sldMk cId="341399898" sldId="258"/>
            <ac:spMk id="10" creationId="{B5B2B959-1919-4584-B618-AF07D65BE42B}"/>
          </ac:spMkLst>
        </pc:spChg>
        <pc:spChg chg="add del">
          <ac:chgData name="варвара трубникова" userId="89f30118b220cf4f" providerId="LiveId" clId="{99489915-636B-4FD4-8B7C-DCCBBD78D3E6}" dt="2021-12-05T12:17:06.650" v="1602" actId="11529"/>
          <ac:spMkLst>
            <pc:docMk/>
            <pc:sldMk cId="341399898" sldId="258"/>
            <ac:spMk id="11" creationId="{2DC0DB75-1229-4202-8B15-4AA140101B11}"/>
          </ac:spMkLst>
        </pc:spChg>
        <pc:spChg chg="add mod">
          <ac:chgData name="варвара трубникова" userId="89f30118b220cf4f" providerId="LiveId" clId="{99489915-636B-4FD4-8B7C-DCCBBD78D3E6}" dt="2021-12-05T12:19:20.967" v="1665" actId="20577"/>
          <ac:spMkLst>
            <pc:docMk/>
            <pc:sldMk cId="341399898" sldId="258"/>
            <ac:spMk id="12" creationId="{63FF67C3-F9F1-4A83-895D-AEAA6C79B6E9}"/>
          </ac:spMkLst>
        </pc:spChg>
        <pc:picChg chg="add del mod">
          <ac:chgData name="варвара трубникова" userId="89f30118b220cf4f" providerId="LiveId" clId="{99489915-636B-4FD4-8B7C-DCCBBD78D3E6}" dt="2021-12-05T11:52:11.089" v="1425"/>
          <ac:picMkLst>
            <pc:docMk/>
            <pc:sldMk cId="341399898" sldId="258"/>
            <ac:picMk id="3" creationId="{2CB30456-1707-46DD-9D60-7BF477C2D681}"/>
          </ac:picMkLst>
        </pc:picChg>
        <pc:picChg chg="add del mod">
          <ac:chgData name="варвара трубникова" userId="89f30118b220cf4f" providerId="LiveId" clId="{99489915-636B-4FD4-8B7C-DCCBBD78D3E6}" dt="2021-12-05T11:51:55.079" v="1421" actId="478"/>
          <ac:picMkLst>
            <pc:docMk/>
            <pc:sldMk cId="341399898" sldId="258"/>
            <ac:picMk id="4" creationId="{9306E0E2-6D38-47BD-B508-0B2698C70EF9}"/>
          </ac:picMkLst>
        </pc:picChg>
        <pc:picChg chg="add del mod">
          <ac:chgData name="варвара трубникова" userId="89f30118b220cf4f" providerId="LiveId" clId="{99489915-636B-4FD4-8B7C-DCCBBD78D3E6}" dt="2021-12-05T11:51:53.207" v="1420" actId="478"/>
          <ac:picMkLst>
            <pc:docMk/>
            <pc:sldMk cId="341399898" sldId="258"/>
            <ac:picMk id="5" creationId="{1E4C8344-A843-4A73-9A54-386A7ABE6A8E}"/>
          </ac:picMkLst>
        </pc:picChg>
        <pc:picChg chg="add del mod">
          <ac:chgData name="варвара трубникова" userId="89f30118b220cf4f" providerId="LiveId" clId="{99489915-636B-4FD4-8B7C-DCCBBD78D3E6}" dt="2021-12-05T11:51:49.485" v="1419" actId="478"/>
          <ac:picMkLst>
            <pc:docMk/>
            <pc:sldMk cId="341399898" sldId="258"/>
            <ac:picMk id="6" creationId="{CE659C3D-DBC8-4D8C-A3FA-137F9FAE597F}"/>
          </ac:picMkLst>
        </pc:picChg>
        <pc:picChg chg="add del mod">
          <ac:chgData name="варвара трубникова" userId="89f30118b220cf4f" providerId="LiveId" clId="{99489915-636B-4FD4-8B7C-DCCBBD78D3E6}" dt="2021-12-05T12:08:47.926" v="1517" actId="478"/>
          <ac:picMkLst>
            <pc:docMk/>
            <pc:sldMk cId="341399898" sldId="258"/>
            <ac:picMk id="8" creationId="{2CC18241-227C-4926-A78A-E027384E4E2B}"/>
          </ac:picMkLst>
        </pc:picChg>
        <pc:picChg chg="add del">
          <ac:chgData name="варвара трубникова" userId="89f30118b220cf4f" providerId="LiveId" clId="{99489915-636B-4FD4-8B7C-DCCBBD78D3E6}" dt="2021-12-05T12:09:40.306" v="1522" actId="478"/>
          <ac:picMkLst>
            <pc:docMk/>
            <pc:sldMk cId="341399898" sldId="258"/>
            <ac:picMk id="9" creationId="{B58F3ADF-794B-4C69-8090-1CF887EF1C10}"/>
          </ac:picMkLst>
        </pc:picChg>
        <pc:picChg chg="add mod">
          <ac:chgData name="варвара трубникова" userId="89f30118b220cf4f" providerId="LiveId" clId="{99489915-636B-4FD4-8B7C-DCCBBD78D3E6}" dt="2021-12-05T12:18:05.397" v="1619" actId="1076"/>
          <ac:picMkLst>
            <pc:docMk/>
            <pc:sldMk cId="341399898" sldId="258"/>
            <ac:picMk id="1026" creationId="{3D46C700-BB3F-4E4D-B66F-254A1F89A140}"/>
          </ac:picMkLst>
        </pc:picChg>
        <pc:picChg chg="add mod">
          <ac:chgData name="варвара трубникова" userId="89f30118b220cf4f" providerId="LiveId" clId="{99489915-636B-4FD4-8B7C-DCCBBD78D3E6}" dt="2021-12-05T12:18:18.972" v="1621" actId="14100"/>
          <ac:picMkLst>
            <pc:docMk/>
            <pc:sldMk cId="341399898" sldId="258"/>
            <ac:picMk id="1028" creationId="{B3A471B1-453C-4B27-82BB-C9BD7339B8C2}"/>
          </ac:picMkLst>
        </pc:picChg>
      </pc:sldChg>
      <pc:sldChg chg="addSp delSp modSp new mod ord">
        <pc:chgData name="варвара трубникова" userId="89f30118b220cf4f" providerId="LiveId" clId="{99489915-636B-4FD4-8B7C-DCCBBD78D3E6}" dt="2021-12-05T13:51:29.153" v="2854" actId="2711"/>
        <pc:sldMkLst>
          <pc:docMk/>
          <pc:sldMk cId="4126462108" sldId="259"/>
        </pc:sldMkLst>
        <pc:spChg chg="mod">
          <ac:chgData name="варвара трубникова" userId="89f30118b220cf4f" providerId="LiveId" clId="{99489915-636B-4FD4-8B7C-DCCBBD78D3E6}" dt="2021-12-05T05:18:55.121" v="433" actId="14100"/>
          <ac:spMkLst>
            <pc:docMk/>
            <pc:sldMk cId="4126462108" sldId="259"/>
            <ac:spMk id="2" creationId="{4AE7DF8F-10BB-4E89-999E-4A58AAE78919}"/>
          </ac:spMkLst>
        </pc:spChg>
        <pc:spChg chg="add del mod">
          <ac:chgData name="варвара трубникова" userId="89f30118b220cf4f" providerId="LiveId" clId="{99489915-636B-4FD4-8B7C-DCCBBD78D3E6}" dt="2021-12-05T13:51:29.153" v="2854" actId="2711"/>
          <ac:spMkLst>
            <pc:docMk/>
            <pc:sldMk cId="4126462108" sldId="259"/>
            <ac:spMk id="3" creationId="{8F0BF05A-E3D4-4191-B477-8B5697C973E7}"/>
          </ac:spMkLst>
        </pc:spChg>
        <pc:picChg chg="add mod">
          <ac:chgData name="варвара трубникова" userId="89f30118b220cf4f" providerId="LiveId" clId="{99489915-636B-4FD4-8B7C-DCCBBD78D3E6}" dt="2021-12-05T05:19:22.277" v="439" actId="14100"/>
          <ac:picMkLst>
            <pc:docMk/>
            <pc:sldMk cId="4126462108" sldId="259"/>
            <ac:picMk id="4" creationId="{3C79510D-B85B-4674-B8D6-4D2415A78BCA}"/>
          </ac:picMkLst>
        </pc:picChg>
        <pc:picChg chg="add mod">
          <ac:chgData name="варвара трубникова" userId="89f30118b220cf4f" providerId="LiveId" clId="{99489915-636B-4FD4-8B7C-DCCBBD78D3E6}" dt="2021-12-05T12:25:55.836" v="1899" actId="14100"/>
          <ac:picMkLst>
            <pc:docMk/>
            <pc:sldMk cId="4126462108" sldId="259"/>
            <ac:picMk id="1026" creationId="{F10EE307-4CD8-4057-9F0C-87AE34ECFF61}"/>
          </ac:picMkLst>
        </pc:picChg>
      </pc:sldChg>
      <pc:sldChg chg="addSp delSp modSp new mod">
        <pc:chgData name="варвара трубникова" userId="89f30118b220cf4f" providerId="LiveId" clId="{99489915-636B-4FD4-8B7C-DCCBBD78D3E6}" dt="2021-12-05T13:57:39.393" v="2855" actId="14100"/>
        <pc:sldMkLst>
          <pc:docMk/>
          <pc:sldMk cId="418865579" sldId="260"/>
        </pc:sldMkLst>
        <pc:spChg chg="mod">
          <ac:chgData name="варвара трубникова" userId="89f30118b220cf4f" providerId="LiveId" clId="{99489915-636B-4FD4-8B7C-DCCBBD78D3E6}" dt="2021-12-02T21:27:56.875" v="256" actId="27636"/>
          <ac:spMkLst>
            <pc:docMk/>
            <pc:sldMk cId="418865579" sldId="260"/>
            <ac:spMk id="2" creationId="{D20C30FA-0FD2-40D6-96C0-22D174BCBE02}"/>
          </ac:spMkLst>
        </pc:spChg>
        <pc:spChg chg="mod">
          <ac:chgData name="варвара трубникова" userId="89f30118b220cf4f" providerId="LiveId" clId="{99489915-636B-4FD4-8B7C-DCCBBD78D3E6}" dt="2021-12-05T06:46:10.571" v="1348" actId="27636"/>
          <ac:spMkLst>
            <pc:docMk/>
            <pc:sldMk cId="418865579" sldId="260"/>
            <ac:spMk id="3" creationId="{EFF9F363-D6EB-4C26-B7B6-59D5BADA910C}"/>
          </ac:spMkLst>
        </pc:spChg>
        <pc:picChg chg="add del mod">
          <ac:chgData name="варвара трубникова" userId="89f30118b220cf4f" providerId="LiveId" clId="{99489915-636B-4FD4-8B7C-DCCBBD78D3E6}" dt="2021-12-02T21:40:09.382" v="355" actId="21"/>
          <ac:picMkLst>
            <pc:docMk/>
            <pc:sldMk cId="418865579" sldId="260"/>
            <ac:picMk id="4" creationId="{8727DC02-72D5-4519-A99A-8319BE0ABCC8}"/>
          </ac:picMkLst>
        </pc:picChg>
        <pc:picChg chg="add del mod">
          <ac:chgData name="варвара трубникова" userId="89f30118b220cf4f" providerId="LiveId" clId="{99489915-636B-4FD4-8B7C-DCCBBD78D3E6}" dt="2021-12-02T21:39:43.956" v="347" actId="21"/>
          <ac:picMkLst>
            <pc:docMk/>
            <pc:sldMk cId="418865579" sldId="260"/>
            <ac:picMk id="5" creationId="{8B6D49EF-80CE-4EFC-BE16-3AD99734ED0D}"/>
          </ac:picMkLst>
        </pc:picChg>
        <pc:picChg chg="add del">
          <ac:chgData name="варвара трубникова" userId="89f30118b220cf4f" providerId="LiveId" clId="{99489915-636B-4FD4-8B7C-DCCBBD78D3E6}" dt="2021-12-02T21:35:38.049" v="331"/>
          <ac:picMkLst>
            <pc:docMk/>
            <pc:sldMk cId="418865579" sldId="260"/>
            <ac:picMk id="6" creationId="{E9215905-4D4F-43A4-9CF7-A4C957CF13C3}"/>
          </ac:picMkLst>
        </pc:picChg>
        <pc:picChg chg="add mod">
          <ac:chgData name="варвара трубникова" userId="89f30118b220cf4f" providerId="LiveId" clId="{99489915-636B-4FD4-8B7C-DCCBBD78D3E6}" dt="2021-12-02T21:40:02.989" v="353" actId="1076"/>
          <ac:picMkLst>
            <pc:docMk/>
            <pc:sldMk cId="418865579" sldId="260"/>
            <ac:picMk id="7" creationId="{E5ACFF5E-06FD-4F97-BA38-89AA2E04DC79}"/>
          </ac:picMkLst>
        </pc:picChg>
        <pc:picChg chg="add mod">
          <ac:chgData name="варвара трубникова" userId="89f30118b220cf4f" providerId="LiveId" clId="{99489915-636B-4FD4-8B7C-DCCBBD78D3E6}" dt="2021-12-05T13:57:39.393" v="2855" actId="14100"/>
          <ac:picMkLst>
            <pc:docMk/>
            <pc:sldMk cId="418865579" sldId="260"/>
            <ac:picMk id="8" creationId="{B7A7981B-724D-4F4B-8EF8-3D45DBA24FA5}"/>
          </ac:picMkLst>
        </pc:picChg>
        <pc:picChg chg="add mod">
          <ac:chgData name="варвара трубникова" userId="89f30118b220cf4f" providerId="LiveId" clId="{99489915-636B-4FD4-8B7C-DCCBBD78D3E6}" dt="2021-12-02T21:40:17.775" v="357" actId="1076"/>
          <ac:picMkLst>
            <pc:docMk/>
            <pc:sldMk cId="418865579" sldId="260"/>
            <ac:picMk id="9" creationId="{9AAAE0A9-E477-452D-8673-B10B1D247D35}"/>
          </ac:picMkLst>
        </pc:picChg>
        <pc:picChg chg="add mod">
          <ac:chgData name="варвара трубникова" userId="89f30118b220cf4f" providerId="LiveId" clId="{99489915-636B-4FD4-8B7C-DCCBBD78D3E6}" dt="2021-12-02T21:41:14.446" v="362" actId="1076"/>
          <ac:picMkLst>
            <pc:docMk/>
            <pc:sldMk cId="418865579" sldId="260"/>
            <ac:picMk id="10" creationId="{3CA68359-F626-45C6-A47A-FB81D704A0BA}"/>
          </ac:picMkLst>
        </pc:picChg>
      </pc:sldChg>
      <pc:sldChg chg="addSp delSp modSp new mod ord modClrScheme chgLayout">
        <pc:chgData name="варвара трубникова" userId="89f30118b220cf4f" providerId="LiveId" clId="{99489915-636B-4FD4-8B7C-DCCBBD78D3E6}" dt="2021-12-05T12:25:15.797" v="1894"/>
        <pc:sldMkLst>
          <pc:docMk/>
          <pc:sldMk cId="3430473331" sldId="261"/>
        </pc:sldMkLst>
        <pc:spChg chg="mod ord">
          <ac:chgData name="варвара трубникова" userId="89f30118b220cf4f" providerId="LiveId" clId="{99489915-636B-4FD4-8B7C-DCCBBD78D3E6}" dt="2021-12-05T05:31:48.993" v="457" actId="700"/>
          <ac:spMkLst>
            <pc:docMk/>
            <pc:sldMk cId="3430473331" sldId="261"/>
            <ac:spMk id="2" creationId="{DA5DBF4D-7476-4F75-903E-EFC8DD732DD1}"/>
          </ac:spMkLst>
        </pc:spChg>
        <pc:spChg chg="del mod">
          <ac:chgData name="варвара трубникова" userId="89f30118b220cf4f" providerId="LiveId" clId="{99489915-636B-4FD4-8B7C-DCCBBD78D3E6}" dt="2021-12-02T21:45:23.936" v="416" actId="478"/>
          <ac:spMkLst>
            <pc:docMk/>
            <pc:sldMk cId="3430473331" sldId="261"/>
            <ac:spMk id="3" creationId="{89B559F1-5629-4AA5-B71D-7CD3563C45BA}"/>
          </ac:spMkLst>
        </pc:spChg>
        <pc:spChg chg="add del">
          <ac:chgData name="варвара трубникова" userId="89f30118b220cf4f" providerId="LiveId" clId="{99489915-636B-4FD4-8B7C-DCCBBD78D3E6}" dt="2021-12-05T05:33:03.202" v="462" actId="11529"/>
          <ac:spMkLst>
            <pc:docMk/>
            <pc:sldMk cId="3430473331" sldId="261"/>
            <ac:spMk id="3" creationId="{D35F3446-34DB-4AEC-901C-D29B3E6A8B82}"/>
          </ac:spMkLst>
        </pc:spChg>
        <pc:spChg chg="add del mod ord">
          <ac:chgData name="варвара трубникова" userId="89f30118b220cf4f" providerId="LiveId" clId="{99489915-636B-4FD4-8B7C-DCCBBD78D3E6}" dt="2021-12-05T05:33:20.968" v="466" actId="21"/>
          <ac:spMkLst>
            <pc:docMk/>
            <pc:sldMk cId="3430473331" sldId="261"/>
            <ac:spMk id="4" creationId="{550A5CF7-8BB9-4A9D-9B25-9BAD575B19CB}"/>
          </ac:spMkLst>
        </pc:spChg>
        <pc:spChg chg="add mod">
          <ac:chgData name="варвара трубникова" userId="89f30118b220cf4f" providerId="LiveId" clId="{99489915-636B-4FD4-8B7C-DCCBBD78D3E6}" dt="2021-12-05T05:52:01.670" v="623" actId="1076"/>
          <ac:spMkLst>
            <pc:docMk/>
            <pc:sldMk cId="3430473331" sldId="261"/>
            <ac:spMk id="5" creationId="{D84D902B-2CD4-4520-A857-E15342AAD1D2}"/>
          </ac:spMkLst>
        </pc:spChg>
        <pc:spChg chg="add mod">
          <ac:chgData name="варвара трубникова" userId="89f30118b220cf4f" providerId="LiveId" clId="{99489915-636B-4FD4-8B7C-DCCBBD78D3E6}" dt="2021-12-05T05:51:52.637" v="621" actId="1076"/>
          <ac:spMkLst>
            <pc:docMk/>
            <pc:sldMk cId="3430473331" sldId="261"/>
            <ac:spMk id="6" creationId="{6A666E10-1B1B-46A7-934C-FDF2924F887C}"/>
          </ac:spMkLst>
        </pc:spChg>
        <pc:spChg chg="add mod">
          <ac:chgData name="варвара трубникова" userId="89f30118b220cf4f" providerId="LiveId" clId="{99489915-636B-4FD4-8B7C-DCCBBD78D3E6}" dt="2021-12-05T05:52:12.468" v="625" actId="1076"/>
          <ac:spMkLst>
            <pc:docMk/>
            <pc:sldMk cId="3430473331" sldId="261"/>
            <ac:spMk id="7" creationId="{94502B1B-7A74-4FF1-A3F7-F69A8FA88629}"/>
          </ac:spMkLst>
        </pc:spChg>
        <pc:spChg chg="add mod">
          <ac:chgData name="варвара трубникова" userId="89f30118b220cf4f" providerId="LiveId" clId="{99489915-636B-4FD4-8B7C-DCCBBD78D3E6}" dt="2021-12-05T05:52:22.532" v="627" actId="1076"/>
          <ac:spMkLst>
            <pc:docMk/>
            <pc:sldMk cId="3430473331" sldId="261"/>
            <ac:spMk id="8" creationId="{BC0E4336-D1CF-4815-AB47-F1E3B4857016}"/>
          </ac:spMkLst>
        </pc:spChg>
        <pc:spChg chg="add mod">
          <ac:chgData name="варвара трубникова" userId="89f30118b220cf4f" providerId="LiveId" clId="{99489915-636B-4FD4-8B7C-DCCBBD78D3E6}" dt="2021-12-05T05:52:54.493" v="636" actId="1076"/>
          <ac:spMkLst>
            <pc:docMk/>
            <pc:sldMk cId="3430473331" sldId="261"/>
            <ac:spMk id="9" creationId="{AC6E72B7-64F1-44F4-A7A0-A7B257D5839B}"/>
          </ac:spMkLst>
        </pc:spChg>
        <pc:picChg chg="add del mod">
          <ac:chgData name="варвара трубникова" userId="89f30118b220cf4f" providerId="LiveId" clId="{99489915-636B-4FD4-8B7C-DCCBBD78D3E6}" dt="2021-12-05T05:40:42.795" v="545" actId="478"/>
          <ac:picMkLst>
            <pc:docMk/>
            <pc:sldMk cId="3430473331" sldId="261"/>
            <ac:picMk id="10" creationId="{9E296331-566A-4650-A6AE-D1AFA1030421}"/>
          </ac:picMkLst>
        </pc:picChg>
        <pc:picChg chg="add mod">
          <ac:chgData name="варвара трубникова" userId="89f30118b220cf4f" providerId="LiveId" clId="{99489915-636B-4FD4-8B7C-DCCBBD78D3E6}" dt="2021-12-05T05:55:11.772" v="646" actId="1076"/>
          <ac:picMkLst>
            <pc:docMk/>
            <pc:sldMk cId="3430473331" sldId="261"/>
            <ac:picMk id="11" creationId="{3B8A82AA-B2AD-4787-9430-79FF502E33BD}"/>
          </ac:picMkLst>
        </pc:picChg>
        <pc:picChg chg="add mod">
          <ac:chgData name="варвара трубникова" userId="89f30118b220cf4f" providerId="LiveId" clId="{99489915-636B-4FD4-8B7C-DCCBBD78D3E6}" dt="2021-12-05T05:55:59.837" v="653" actId="1076"/>
          <ac:picMkLst>
            <pc:docMk/>
            <pc:sldMk cId="3430473331" sldId="261"/>
            <ac:picMk id="12" creationId="{682BCD00-3EB7-4594-9B1B-3ACD173034B4}"/>
          </ac:picMkLst>
        </pc:picChg>
        <pc:picChg chg="add del mod">
          <ac:chgData name="варвара трубникова" userId="89f30118b220cf4f" providerId="LiveId" clId="{99489915-636B-4FD4-8B7C-DCCBBD78D3E6}" dt="2021-12-05T05:56:56.913" v="661" actId="478"/>
          <ac:picMkLst>
            <pc:docMk/>
            <pc:sldMk cId="3430473331" sldId="261"/>
            <ac:picMk id="13" creationId="{3BB8E8F3-0EB0-49EB-98B6-CC1783440F70}"/>
          </ac:picMkLst>
        </pc:picChg>
        <pc:picChg chg="add mod">
          <ac:chgData name="варвара трубникова" userId="89f30118b220cf4f" providerId="LiveId" clId="{99489915-636B-4FD4-8B7C-DCCBBD78D3E6}" dt="2021-12-05T05:57:27.709" v="666" actId="1076"/>
          <ac:picMkLst>
            <pc:docMk/>
            <pc:sldMk cId="3430473331" sldId="261"/>
            <ac:picMk id="14" creationId="{AE08A486-E83E-4E7D-876E-EE37428569C0}"/>
          </ac:picMkLst>
        </pc:picChg>
        <pc:picChg chg="add del">
          <ac:chgData name="варвара трубникова" userId="89f30118b220cf4f" providerId="LiveId" clId="{99489915-636B-4FD4-8B7C-DCCBBD78D3E6}" dt="2021-12-05T05:26:43.033" v="451" actId="478"/>
          <ac:picMkLst>
            <pc:docMk/>
            <pc:sldMk cId="3430473331" sldId="261"/>
            <ac:picMk id="2050" creationId="{1AE51B1A-3871-42A2-BDC1-F29391E73105}"/>
          </ac:picMkLst>
        </pc:picChg>
        <pc:picChg chg="add del mod">
          <ac:chgData name="варвара трубникова" userId="89f30118b220cf4f" providerId="LiveId" clId="{99489915-636B-4FD4-8B7C-DCCBBD78D3E6}" dt="2021-12-02T21:45:23.936" v="416" actId="478"/>
          <ac:picMkLst>
            <pc:docMk/>
            <pc:sldMk cId="3430473331" sldId="261"/>
            <ac:picMk id="2050" creationId="{C8A85E6D-0298-465B-9800-E414B3BFAB94}"/>
          </ac:picMkLst>
        </pc:picChg>
        <pc:picChg chg="add del mod">
          <ac:chgData name="варвара трубникова" userId="89f30118b220cf4f" providerId="LiveId" clId="{99489915-636B-4FD4-8B7C-DCCBBD78D3E6}" dt="2021-12-05T05:42:04.342" v="550" actId="478"/>
          <ac:picMkLst>
            <pc:docMk/>
            <pc:sldMk cId="3430473331" sldId="261"/>
            <ac:picMk id="2052" creationId="{A43FF4E4-52A9-4F43-B01A-2FCB28D51291}"/>
          </ac:picMkLst>
        </pc:picChg>
        <pc:picChg chg="add del mod">
          <ac:chgData name="варвара трубникова" userId="89f30118b220cf4f" providerId="LiveId" clId="{99489915-636B-4FD4-8B7C-DCCBBD78D3E6}" dt="2021-12-05T05:42:41.411" v="555" actId="478"/>
          <ac:picMkLst>
            <pc:docMk/>
            <pc:sldMk cId="3430473331" sldId="261"/>
            <ac:picMk id="2054" creationId="{E1B68246-F0BD-4050-8EA2-36F7910B91D1}"/>
          </ac:picMkLst>
        </pc:picChg>
        <pc:picChg chg="add mod">
          <ac:chgData name="варвара трубникова" userId="89f30118b220cf4f" providerId="LiveId" clId="{99489915-636B-4FD4-8B7C-DCCBBD78D3E6}" dt="2021-12-05T05:51:48.540" v="620" actId="688"/>
          <ac:picMkLst>
            <pc:docMk/>
            <pc:sldMk cId="3430473331" sldId="261"/>
            <ac:picMk id="2056" creationId="{6759DA9F-674B-4A7C-8A59-B0B77AC4CFBD}"/>
          </ac:picMkLst>
        </pc:picChg>
        <pc:picChg chg="add del mod">
          <ac:chgData name="варвара трубникова" userId="89f30118b220cf4f" providerId="LiveId" clId="{99489915-636B-4FD4-8B7C-DCCBBD78D3E6}" dt="2021-12-05T05:45:39.393" v="580" actId="478"/>
          <ac:picMkLst>
            <pc:docMk/>
            <pc:sldMk cId="3430473331" sldId="261"/>
            <ac:picMk id="2058" creationId="{17597A30-DA50-47BB-BC2E-AB70981FF03E}"/>
          </ac:picMkLst>
        </pc:picChg>
        <pc:picChg chg="add mod">
          <ac:chgData name="варвара трубникова" userId="89f30118b220cf4f" providerId="LiveId" clId="{99489915-636B-4FD4-8B7C-DCCBBD78D3E6}" dt="2021-12-05T05:51:55.726" v="622" actId="1076"/>
          <ac:picMkLst>
            <pc:docMk/>
            <pc:sldMk cId="3430473331" sldId="261"/>
            <ac:picMk id="2060" creationId="{2CC59C14-2438-41A7-9AAC-DFF0A6CFF3F3}"/>
          </ac:picMkLst>
        </pc:picChg>
        <pc:picChg chg="add mod">
          <ac:chgData name="варвара трубникова" userId="89f30118b220cf4f" providerId="LiveId" clId="{99489915-636B-4FD4-8B7C-DCCBBD78D3E6}" dt="2021-12-05T05:52:06.069" v="624" actId="1076"/>
          <ac:picMkLst>
            <pc:docMk/>
            <pc:sldMk cId="3430473331" sldId="261"/>
            <ac:picMk id="2062" creationId="{8D9B9D6B-5CA3-48CD-AA97-4BDCBDFD4A4B}"/>
          </ac:picMkLst>
        </pc:picChg>
        <pc:picChg chg="add mod">
          <ac:chgData name="варвара трубникова" userId="89f30118b220cf4f" providerId="LiveId" clId="{99489915-636B-4FD4-8B7C-DCCBBD78D3E6}" dt="2021-12-05T05:52:16.253" v="626" actId="1076"/>
          <ac:picMkLst>
            <pc:docMk/>
            <pc:sldMk cId="3430473331" sldId="261"/>
            <ac:picMk id="2064" creationId="{4AE8A8B8-4047-4D2A-A7A9-6E75EC77D0F2}"/>
          </ac:picMkLst>
        </pc:picChg>
        <pc:picChg chg="add mod">
          <ac:chgData name="варвара трубникова" userId="89f30118b220cf4f" providerId="LiveId" clId="{99489915-636B-4FD4-8B7C-DCCBBD78D3E6}" dt="2021-12-05T05:52:50.445" v="635" actId="1076"/>
          <ac:picMkLst>
            <pc:docMk/>
            <pc:sldMk cId="3430473331" sldId="261"/>
            <ac:picMk id="2066" creationId="{2AD343C0-488F-434A-82F0-99F31DDBB3E2}"/>
          </ac:picMkLst>
        </pc:picChg>
      </pc:sldChg>
      <pc:sldChg chg="addSp modSp new mod">
        <pc:chgData name="варвара трубникова" userId="89f30118b220cf4f" providerId="LiveId" clId="{99489915-636B-4FD4-8B7C-DCCBBD78D3E6}" dt="2021-12-05T12:29:15.259" v="1909" actId="14100"/>
        <pc:sldMkLst>
          <pc:docMk/>
          <pc:sldMk cId="533771772" sldId="262"/>
        </pc:sldMkLst>
        <pc:spChg chg="mod">
          <ac:chgData name="варвара трубникова" userId="89f30118b220cf4f" providerId="LiveId" clId="{99489915-636B-4FD4-8B7C-DCCBBD78D3E6}" dt="2021-12-05T12:29:06.619" v="1908" actId="14100"/>
          <ac:spMkLst>
            <pc:docMk/>
            <pc:sldMk cId="533771772" sldId="262"/>
            <ac:spMk id="2" creationId="{CCB897AC-BB44-4D71-A51A-B3BD52943C76}"/>
          </ac:spMkLst>
        </pc:spChg>
        <pc:spChg chg="mod">
          <ac:chgData name="варвара трубникова" userId="89f30118b220cf4f" providerId="LiveId" clId="{99489915-636B-4FD4-8B7C-DCCBBD78D3E6}" dt="2021-12-05T12:28:42.533" v="1906" actId="14100"/>
          <ac:spMkLst>
            <pc:docMk/>
            <pc:sldMk cId="533771772" sldId="262"/>
            <ac:spMk id="3" creationId="{12A96A9C-11C0-42F6-BB26-B80E88543B77}"/>
          </ac:spMkLst>
        </pc:spChg>
        <pc:picChg chg="add mod">
          <ac:chgData name="варвара трубникова" userId="89f30118b220cf4f" providerId="LiveId" clId="{99489915-636B-4FD4-8B7C-DCCBBD78D3E6}" dt="2021-12-05T12:28:49.635" v="1907" actId="14100"/>
          <ac:picMkLst>
            <pc:docMk/>
            <pc:sldMk cId="533771772" sldId="262"/>
            <ac:picMk id="4" creationId="{93209D1A-9535-499C-81CA-BA5620AB04C4}"/>
          </ac:picMkLst>
        </pc:picChg>
        <pc:picChg chg="add mod">
          <ac:chgData name="варвара трубникова" userId="89f30118b220cf4f" providerId="LiveId" clId="{99489915-636B-4FD4-8B7C-DCCBBD78D3E6}" dt="2021-12-05T12:29:15.259" v="1909" actId="14100"/>
          <ac:picMkLst>
            <pc:docMk/>
            <pc:sldMk cId="533771772" sldId="262"/>
            <ac:picMk id="5" creationId="{E4E0119A-1582-4C09-88D9-CF0435B3E66F}"/>
          </ac:picMkLst>
        </pc:picChg>
      </pc:sldChg>
      <pc:sldChg chg="addSp delSp modSp new mod">
        <pc:chgData name="варвара трубникова" userId="89f30118b220cf4f" providerId="LiveId" clId="{99489915-636B-4FD4-8B7C-DCCBBD78D3E6}" dt="2021-12-05T13:34:08.626" v="2790" actId="14100"/>
        <pc:sldMkLst>
          <pc:docMk/>
          <pc:sldMk cId="279449429" sldId="263"/>
        </pc:sldMkLst>
        <pc:spChg chg="mod">
          <ac:chgData name="варвара трубникова" userId="89f30118b220cf4f" providerId="LiveId" clId="{99489915-636B-4FD4-8B7C-DCCBBD78D3E6}" dt="2021-12-05T12:53:59.626" v="2129" actId="1076"/>
          <ac:spMkLst>
            <pc:docMk/>
            <pc:sldMk cId="279449429" sldId="263"/>
            <ac:spMk id="2" creationId="{CB6505C2-38F4-4D84-9429-73899486DAE4}"/>
          </ac:spMkLst>
        </pc:spChg>
        <pc:spChg chg="add del">
          <ac:chgData name="варвара трубникова" userId="89f30118b220cf4f" providerId="LiveId" clId="{99489915-636B-4FD4-8B7C-DCCBBD78D3E6}" dt="2021-12-05T12:31:10.139" v="1916" actId="3680"/>
          <ac:spMkLst>
            <pc:docMk/>
            <pc:sldMk cId="279449429" sldId="263"/>
            <ac:spMk id="3" creationId="{8BEC7A81-819D-47DF-98F8-6BB2159417ED}"/>
          </ac:spMkLst>
        </pc:spChg>
        <pc:spChg chg="add mod">
          <ac:chgData name="варвара трубникова" userId="89f30118b220cf4f" providerId="LiveId" clId="{99489915-636B-4FD4-8B7C-DCCBBD78D3E6}" dt="2021-12-05T13:34:08.626" v="2790" actId="14100"/>
          <ac:spMkLst>
            <pc:docMk/>
            <pc:sldMk cId="279449429" sldId="263"/>
            <ac:spMk id="6" creationId="{36917C7C-C0ED-4218-A512-0EA73047EBC4}"/>
          </ac:spMkLst>
        </pc:spChg>
        <pc:graphicFrameChg chg="add del mod ord modGraphic">
          <ac:chgData name="варвара трубникова" userId="89f30118b220cf4f" providerId="LiveId" clId="{99489915-636B-4FD4-8B7C-DCCBBD78D3E6}" dt="2021-12-05T12:29:55.254" v="1915" actId="3680"/>
          <ac:graphicFrameMkLst>
            <pc:docMk/>
            <pc:sldMk cId="279449429" sldId="263"/>
            <ac:graphicFrameMk id="4" creationId="{D12D37A1-E058-4415-94F7-A7078E589931}"/>
          </ac:graphicFrameMkLst>
        </pc:graphicFrameChg>
        <pc:graphicFrameChg chg="add mod ord modGraphic">
          <ac:chgData name="варвара трубникова" userId="89f30118b220cf4f" providerId="LiveId" clId="{99489915-636B-4FD4-8B7C-DCCBBD78D3E6}" dt="2021-12-05T13:31:43.155" v="2618" actId="14100"/>
          <ac:graphicFrameMkLst>
            <pc:docMk/>
            <pc:sldMk cId="279449429" sldId="263"/>
            <ac:graphicFrameMk id="5" creationId="{3D32411B-6056-4FEA-BD84-D6611DADF03A}"/>
          </ac:graphicFrameMkLst>
        </pc:graphicFrameChg>
      </pc:sldChg>
      <pc:sldChg chg="addSp delSp modSp new mod">
        <pc:chgData name="варвара трубникова" userId="89f30118b220cf4f" providerId="LiveId" clId="{99489915-636B-4FD4-8B7C-DCCBBD78D3E6}" dt="2021-12-05T06:16:29.803" v="1020" actId="1076"/>
        <pc:sldMkLst>
          <pc:docMk/>
          <pc:sldMk cId="3393144421" sldId="264"/>
        </pc:sldMkLst>
        <pc:spChg chg="mod">
          <ac:chgData name="варвара трубникова" userId="89f30118b220cf4f" providerId="LiveId" clId="{99489915-636B-4FD4-8B7C-DCCBBD78D3E6}" dt="2021-12-05T06:07:34.623" v="865" actId="207"/>
          <ac:spMkLst>
            <pc:docMk/>
            <pc:sldMk cId="3393144421" sldId="264"/>
            <ac:spMk id="2" creationId="{F25CD991-A267-4E45-97A0-2324CDAB81B6}"/>
          </ac:spMkLst>
        </pc:spChg>
        <pc:spChg chg="del">
          <ac:chgData name="варвара трубникова" userId="89f30118b220cf4f" providerId="LiveId" clId="{99489915-636B-4FD4-8B7C-DCCBBD78D3E6}" dt="2021-12-05T06:08:06.243" v="866" actId="21"/>
          <ac:spMkLst>
            <pc:docMk/>
            <pc:sldMk cId="3393144421" sldId="264"/>
            <ac:spMk id="3" creationId="{C850BD94-E1DE-4FE5-BADC-F294C3C2E502}"/>
          </ac:spMkLst>
        </pc:spChg>
        <pc:spChg chg="add mod">
          <ac:chgData name="варвара трубникова" userId="89f30118b220cf4f" providerId="LiveId" clId="{99489915-636B-4FD4-8B7C-DCCBBD78D3E6}" dt="2021-12-05T06:09:29.340" v="889" actId="1076"/>
          <ac:spMkLst>
            <pc:docMk/>
            <pc:sldMk cId="3393144421" sldId="264"/>
            <ac:spMk id="4" creationId="{EA85EDCE-B09D-4AF7-9B66-903D88EE971A}"/>
          </ac:spMkLst>
        </pc:spChg>
        <pc:spChg chg="add mod">
          <ac:chgData name="варвара трубникова" userId="89f30118b220cf4f" providerId="LiveId" clId="{99489915-636B-4FD4-8B7C-DCCBBD78D3E6}" dt="2021-12-05T06:11:42.034" v="911" actId="20577"/>
          <ac:spMkLst>
            <pc:docMk/>
            <pc:sldMk cId="3393144421" sldId="264"/>
            <ac:spMk id="6" creationId="{5F467FA8-DE3E-4E95-BB2D-439FAC1F6EC0}"/>
          </ac:spMkLst>
        </pc:spChg>
        <pc:spChg chg="add mod">
          <ac:chgData name="варвара трубникова" userId="89f30118b220cf4f" providerId="LiveId" clId="{99489915-636B-4FD4-8B7C-DCCBBD78D3E6}" dt="2021-12-05T06:15:35.284" v="997" actId="1076"/>
          <ac:spMkLst>
            <pc:docMk/>
            <pc:sldMk cId="3393144421" sldId="264"/>
            <ac:spMk id="7" creationId="{07410360-8FB8-4DDE-A721-B30837476329}"/>
          </ac:spMkLst>
        </pc:spChg>
        <pc:spChg chg="add mod">
          <ac:chgData name="варвара трубникова" userId="89f30118b220cf4f" providerId="LiveId" clId="{99489915-636B-4FD4-8B7C-DCCBBD78D3E6}" dt="2021-12-05T06:15:39.084" v="998" actId="1076"/>
          <ac:spMkLst>
            <pc:docMk/>
            <pc:sldMk cId="3393144421" sldId="264"/>
            <ac:spMk id="8" creationId="{F6EEBFB3-D2A7-454D-AC5B-E098F34B7D0B}"/>
          </ac:spMkLst>
        </pc:spChg>
        <pc:spChg chg="add mod">
          <ac:chgData name="варвара трубникова" userId="89f30118b220cf4f" providerId="LiveId" clId="{99489915-636B-4FD4-8B7C-DCCBBD78D3E6}" dt="2021-12-05T06:16:27.510" v="1019" actId="20577"/>
          <ac:spMkLst>
            <pc:docMk/>
            <pc:sldMk cId="3393144421" sldId="264"/>
            <ac:spMk id="10" creationId="{24D66B0D-1C7E-4431-BF0F-594F4C886AE4}"/>
          </ac:spMkLst>
        </pc:spChg>
        <pc:picChg chg="add mod">
          <ac:chgData name="варвара трубникова" userId="89f30118b220cf4f" providerId="LiveId" clId="{99489915-636B-4FD4-8B7C-DCCBBD78D3E6}" dt="2021-12-05T06:11:16.549" v="892" actId="1076"/>
          <ac:picMkLst>
            <pc:docMk/>
            <pc:sldMk cId="3393144421" sldId="264"/>
            <ac:picMk id="5" creationId="{18F5216E-B679-4209-8D3E-30B552576A85}"/>
          </ac:picMkLst>
        </pc:picChg>
        <pc:picChg chg="add mod">
          <ac:chgData name="варвара трубникова" userId="89f30118b220cf4f" providerId="LiveId" clId="{99489915-636B-4FD4-8B7C-DCCBBD78D3E6}" dt="2021-12-05T06:16:29.803" v="1020" actId="1076"/>
          <ac:picMkLst>
            <pc:docMk/>
            <pc:sldMk cId="3393144421" sldId="264"/>
            <ac:picMk id="9" creationId="{48BB37D0-21DE-4756-B6C7-03DE34DB0746}"/>
          </ac:picMkLst>
        </pc:picChg>
        <pc:picChg chg="add mod">
          <ac:chgData name="варвара трубникова" userId="89f30118b220cf4f" providerId="LiveId" clId="{99489915-636B-4FD4-8B7C-DCCBBD78D3E6}" dt="2021-12-05T06:08:58.533" v="871" actId="1076"/>
          <ac:picMkLst>
            <pc:docMk/>
            <pc:sldMk cId="3393144421" sldId="264"/>
            <ac:picMk id="3074" creationId="{7B1DBB97-4864-49AD-852A-E4172C3B11B0}"/>
          </ac:picMkLst>
        </pc:picChg>
        <pc:picChg chg="add mod">
          <ac:chgData name="варвара трубникова" userId="89f30118b220cf4f" providerId="LiveId" clId="{99489915-636B-4FD4-8B7C-DCCBBD78D3E6}" dt="2021-12-05T06:15:30.628" v="996" actId="1076"/>
          <ac:picMkLst>
            <pc:docMk/>
            <pc:sldMk cId="3393144421" sldId="264"/>
            <ac:picMk id="3076" creationId="{E5F23C01-09D6-44EA-9720-09E56556F57A}"/>
          </ac:picMkLst>
        </pc:picChg>
      </pc:sldChg>
      <pc:sldChg chg="addSp delSp modSp new mod">
        <pc:chgData name="варвара трубникова" userId="89f30118b220cf4f" providerId="LiveId" clId="{99489915-636B-4FD4-8B7C-DCCBBD78D3E6}" dt="2021-12-05T13:27:54.410" v="2591" actId="1076"/>
        <pc:sldMkLst>
          <pc:docMk/>
          <pc:sldMk cId="1425733843" sldId="265"/>
        </pc:sldMkLst>
        <pc:spChg chg="mod">
          <ac:chgData name="варвара трубникова" userId="89f30118b220cf4f" providerId="LiveId" clId="{99489915-636B-4FD4-8B7C-DCCBBD78D3E6}" dt="2021-12-05T13:27:54.410" v="2591" actId="1076"/>
          <ac:spMkLst>
            <pc:docMk/>
            <pc:sldMk cId="1425733843" sldId="265"/>
            <ac:spMk id="2" creationId="{628E0FA0-04BD-4045-91AA-CB2DD6379196}"/>
          </ac:spMkLst>
        </pc:spChg>
        <pc:spChg chg="mod">
          <ac:chgData name="варвара трубникова" userId="89f30118b220cf4f" providerId="LiveId" clId="{99489915-636B-4FD4-8B7C-DCCBBD78D3E6}" dt="2021-12-05T13:27:21.090" v="2585" actId="1076"/>
          <ac:spMkLst>
            <pc:docMk/>
            <pc:sldMk cId="1425733843" sldId="265"/>
            <ac:spMk id="3" creationId="{31C3E5D7-8407-4A1D-8418-DE90AECFCDD2}"/>
          </ac:spMkLst>
        </pc:spChg>
        <pc:picChg chg="add mod">
          <ac:chgData name="варвара трубникова" userId="89f30118b220cf4f" providerId="LiveId" clId="{99489915-636B-4FD4-8B7C-DCCBBD78D3E6}" dt="2021-12-05T13:26:59.906" v="2578" actId="1076"/>
          <ac:picMkLst>
            <pc:docMk/>
            <pc:sldMk cId="1425733843" sldId="265"/>
            <ac:picMk id="4" creationId="{129AED1E-9B60-458A-8A59-EA38B66DDD53}"/>
          </ac:picMkLst>
        </pc:picChg>
        <pc:picChg chg="add del">
          <ac:chgData name="варвара трубникова" userId="89f30118b220cf4f" providerId="LiveId" clId="{99489915-636B-4FD4-8B7C-DCCBBD78D3E6}" dt="2021-12-05T06:39:04.906" v="1304" actId="478"/>
          <ac:picMkLst>
            <pc:docMk/>
            <pc:sldMk cId="1425733843" sldId="265"/>
            <ac:picMk id="4" creationId="{8E871AB2-8E91-4027-8615-E446ACD6E386}"/>
          </ac:picMkLst>
        </pc:picChg>
        <pc:picChg chg="add mod">
          <ac:chgData name="варвара трубникова" userId="89f30118b220cf4f" providerId="LiveId" clId="{99489915-636B-4FD4-8B7C-DCCBBD78D3E6}" dt="2021-12-05T13:27:45.538" v="2590" actId="1076"/>
          <ac:picMkLst>
            <pc:docMk/>
            <pc:sldMk cId="1425733843" sldId="265"/>
            <ac:picMk id="5" creationId="{9A1FC719-D3E1-422B-A6E0-A1867A6EECAB}"/>
          </ac:picMkLst>
        </pc:picChg>
        <pc:picChg chg="add del mod">
          <ac:chgData name="варвара трубникова" userId="89f30118b220cf4f" providerId="LiveId" clId="{99489915-636B-4FD4-8B7C-DCCBBD78D3E6}" dt="2021-12-05T13:09:52.681" v="2247" actId="478"/>
          <ac:picMkLst>
            <pc:docMk/>
            <pc:sldMk cId="1425733843" sldId="265"/>
            <ac:picMk id="6" creationId="{6DF41180-E157-4E32-A829-59210F136E5C}"/>
          </ac:picMkLst>
        </pc:picChg>
        <pc:picChg chg="add mod">
          <ac:chgData name="варвара трубникова" userId="89f30118b220cf4f" providerId="LiveId" clId="{99489915-636B-4FD4-8B7C-DCCBBD78D3E6}" dt="2021-12-05T13:27:02.930" v="2579" actId="1076"/>
          <ac:picMkLst>
            <pc:docMk/>
            <pc:sldMk cId="1425733843" sldId="265"/>
            <ac:picMk id="7" creationId="{530BA00A-8167-4B80-8A06-F513ECBB8BCF}"/>
          </ac:picMkLst>
        </pc:picChg>
        <pc:picChg chg="add del mod">
          <ac:chgData name="варвара трубникова" userId="89f30118b220cf4f" providerId="LiveId" clId="{99489915-636B-4FD4-8B7C-DCCBBD78D3E6}" dt="2021-12-05T13:10:07.096" v="2253" actId="478"/>
          <ac:picMkLst>
            <pc:docMk/>
            <pc:sldMk cId="1425733843" sldId="265"/>
            <ac:picMk id="8" creationId="{6EEFDC1B-9AFF-4607-B1B7-144B2463F44E}"/>
          </ac:picMkLst>
        </pc:picChg>
        <pc:picChg chg="add del mod">
          <ac:chgData name="варвара трубникова" userId="89f30118b220cf4f" providerId="LiveId" clId="{99489915-636B-4FD4-8B7C-DCCBBD78D3E6}" dt="2021-12-05T13:09:59.306" v="2250" actId="478"/>
          <ac:picMkLst>
            <pc:docMk/>
            <pc:sldMk cId="1425733843" sldId="265"/>
            <ac:picMk id="9" creationId="{6A6D43F0-188B-4429-8A16-B7E7A853DF81}"/>
          </ac:picMkLst>
        </pc:picChg>
      </pc:sldChg>
      <pc:sldChg chg="addSp delSp modSp new add del mod">
        <pc:chgData name="варвара трубникова" userId="89f30118b220cf4f" providerId="LiveId" clId="{99489915-636B-4FD4-8B7C-DCCBBD78D3E6}" dt="2021-12-05T13:37:12.754" v="2843" actId="1076"/>
        <pc:sldMkLst>
          <pc:docMk/>
          <pc:sldMk cId="3467476299" sldId="266"/>
        </pc:sldMkLst>
        <pc:spChg chg="mod">
          <ac:chgData name="варвара трубникова" userId="89f30118b220cf4f" providerId="LiveId" clId="{99489915-636B-4FD4-8B7C-DCCBBD78D3E6}" dt="2021-12-05T06:21:33.240" v="1178" actId="207"/>
          <ac:spMkLst>
            <pc:docMk/>
            <pc:sldMk cId="3467476299" sldId="266"/>
            <ac:spMk id="2" creationId="{1319E4D3-A734-495C-8DE3-04268FDECFB9}"/>
          </ac:spMkLst>
        </pc:spChg>
        <pc:spChg chg="del">
          <ac:chgData name="варвара трубникова" userId="89f30118b220cf4f" providerId="LiveId" clId="{99489915-636B-4FD4-8B7C-DCCBBD78D3E6}" dt="2021-12-05T06:44:38.580" v="1334"/>
          <ac:spMkLst>
            <pc:docMk/>
            <pc:sldMk cId="3467476299" sldId="266"/>
            <ac:spMk id="3" creationId="{08EA40A6-4911-4B6E-B837-599B2A2C2925}"/>
          </ac:spMkLst>
        </pc:spChg>
        <pc:spChg chg="add del mod">
          <ac:chgData name="варвара трубникова" userId="89f30118b220cf4f" providerId="LiveId" clId="{99489915-636B-4FD4-8B7C-DCCBBD78D3E6}" dt="2021-12-05T13:28:31.334" v="2595"/>
          <ac:spMkLst>
            <pc:docMk/>
            <pc:sldMk cId="3467476299" sldId="266"/>
            <ac:spMk id="4" creationId="{12F724D0-9439-49D9-B1FC-BC0CF33F2A65}"/>
          </ac:spMkLst>
        </pc:spChg>
        <pc:spChg chg="add del mod">
          <ac:chgData name="варвара трубникова" userId="89f30118b220cf4f" providerId="LiveId" clId="{99489915-636B-4FD4-8B7C-DCCBBD78D3E6}" dt="2021-12-05T06:48:47.781" v="1396" actId="478"/>
          <ac:spMkLst>
            <pc:docMk/>
            <pc:sldMk cId="3467476299" sldId="266"/>
            <ac:spMk id="6" creationId="{A3C0CF8C-1180-4909-835A-72D7AC4144D1}"/>
          </ac:spMkLst>
        </pc:spChg>
        <pc:spChg chg="add del mod">
          <ac:chgData name="варвара трубникова" userId="89f30118b220cf4f" providerId="LiveId" clId="{99489915-636B-4FD4-8B7C-DCCBBD78D3E6}" dt="2021-12-05T06:48:21.347" v="1391" actId="767"/>
          <ac:spMkLst>
            <pc:docMk/>
            <pc:sldMk cId="3467476299" sldId="266"/>
            <ac:spMk id="7" creationId="{78BF298A-97C5-46BF-AF1C-968D876946DD}"/>
          </ac:spMkLst>
        </pc:spChg>
        <pc:spChg chg="add mod">
          <ac:chgData name="варвара трубникова" userId="89f30118b220cf4f" providerId="LiveId" clId="{99489915-636B-4FD4-8B7C-DCCBBD78D3E6}" dt="2021-12-05T13:36:54.462" v="2838" actId="255"/>
          <ac:spMkLst>
            <pc:docMk/>
            <pc:sldMk cId="3467476299" sldId="266"/>
            <ac:spMk id="10" creationId="{137B39AB-B709-410B-8A4F-2EAC850648DC}"/>
          </ac:spMkLst>
        </pc:spChg>
        <pc:picChg chg="add del mod">
          <ac:chgData name="варвара трубникова" userId="89f30118b220cf4f" providerId="LiveId" clId="{99489915-636B-4FD4-8B7C-DCCBBD78D3E6}" dt="2021-12-05T13:28:12.731" v="2594" actId="478"/>
          <ac:picMkLst>
            <pc:docMk/>
            <pc:sldMk cId="3467476299" sldId="266"/>
            <ac:picMk id="5" creationId="{95975680-177A-4B02-ADD5-2011522C9777}"/>
          </ac:picMkLst>
        </pc:picChg>
        <pc:picChg chg="add mod">
          <ac:chgData name="варвара трубникова" userId="89f30118b220cf4f" providerId="LiveId" clId="{99489915-636B-4FD4-8B7C-DCCBBD78D3E6}" dt="2021-12-05T13:35:24.370" v="2798" actId="1076"/>
          <ac:picMkLst>
            <pc:docMk/>
            <pc:sldMk cId="3467476299" sldId="266"/>
            <ac:picMk id="6" creationId="{8317882E-675A-4E14-999B-F1A690338A5B}"/>
          </ac:picMkLst>
        </pc:picChg>
        <pc:picChg chg="add mod">
          <ac:chgData name="варвара трубникова" userId="89f30118b220cf4f" providerId="LiveId" clId="{99489915-636B-4FD4-8B7C-DCCBBD78D3E6}" dt="2021-12-05T13:37:07.394" v="2842" actId="14100"/>
          <ac:picMkLst>
            <pc:docMk/>
            <pc:sldMk cId="3467476299" sldId="266"/>
            <ac:picMk id="7" creationId="{76088BDF-03CD-4916-9D04-85CDC041BB06}"/>
          </ac:picMkLst>
        </pc:picChg>
        <pc:picChg chg="add mod">
          <ac:chgData name="варвара трубникова" userId="89f30118b220cf4f" providerId="LiveId" clId="{99489915-636B-4FD4-8B7C-DCCBBD78D3E6}" dt="2021-12-05T13:37:12.754" v="2843" actId="1076"/>
          <ac:picMkLst>
            <pc:docMk/>
            <pc:sldMk cId="3467476299" sldId="266"/>
            <ac:picMk id="8" creationId="{053B6CD3-AD1A-43E5-B592-38CFB06A2857}"/>
          </ac:picMkLst>
        </pc:picChg>
        <pc:picChg chg="add mod">
          <ac:chgData name="варвара трубникова" userId="89f30118b220cf4f" providerId="LiveId" clId="{99489915-636B-4FD4-8B7C-DCCBBD78D3E6}" dt="2021-12-05T13:36:05.490" v="2811" actId="1076"/>
          <ac:picMkLst>
            <pc:docMk/>
            <pc:sldMk cId="3467476299" sldId="266"/>
            <ac:picMk id="9" creationId="{50245678-0F9D-496B-AD1B-0B0FFE5798E9}"/>
          </ac:picMkLst>
        </pc:picChg>
      </pc:sldChg>
      <pc:sldChg chg="addSp delSp modSp new mod ord">
        <pc:chgData name="варвара трубникова" userId="89f30118b220cf4f" providerId="LiveId" clId="{99489915-636B-4FD4-8B7C-DCCBBD78D3E6}" dt="2021-12-05T13:09:09.794" v="2235" actId="20577"/>
        <pc:sldMkLst>
          <pc:docMk/>
          <pc:sldMk cId="2110736427" sldId="267"/>
        </pc:sldMkLst>
        <pc:spChg chg="mod">
          <ac:chgData name="варвара трубникова" userId="89f30118b220cf4f" providerId="LiveId" clId="{99489915-636B-4FD4-8B7C-DCCBBD78D3E6}" dt="2021-12-05T13:09:09.794" v="2235" actId="20577"/>
          <ac:spMkLst>
            <pc:docMk/>
            <pc:sldMk cId="2110736427" sldId="267"/>
            <ac:spMk id="2" creationId="{343B52D4-BD90-48D9-A86E-EE420B91F6EE}"/>
          </ac:spMkLst>
        </pc:spChg>
        <pc:spChg chg="del">
          <ac:chgData name="варвара трубникова" userId="89f30118b220cf4f" providerId="LiveId" clId="{99489915-636B-4FD4-8B7C-DCCBBD78D3E6}" dt="2021-12-05T06:18:25.290" v="1137" actId="21"/>
          <ac:spMkLst>
            <pc:docMk/>
            <pc:sldMk cId="2110736427" sldId="267"/>
            <ac:spMk id="3" creationId="{5132E4F6-E99F-4C67-9E1E-B48539EC59EB}"/>
          </ac:spMkLst>
        </pc:spChg>
        <pc:picChg chg="add mod">
          <ac:chgData name="варвара трубникова" userId="89f30118b220cf4f" providerId="LiveId" clId="{99489915-636B-4FD4-8B7C-DCCBBD78D3E6}" dt="2021-12-05T13:08:01.186" v="2233" actId="14100"/>
          <ac:picMkLst>
            <pc:docMk/>
            <pc:sldMk cId="2110736427" sldId="267"/>
            <ac:picMk id="2050" creationId="{4CC68E77-BC12-48CA-AE75-DA41B10C279D}"/>
          </ac:picMkLst>
        </pc:picChg>
        <pc:picChg chg="add mod">
          <ac:chgData name="варвара трубникова" userId="89f30118b220cf4f" providerId="LiveId" clId="{99489915-636B-4FD4-8B7C-DCCBBD78D3E6}" dt="2021-12-05T13:05:10.498" v="2227" actId="1076"/>
          <ac:picMkLst>
            <pc:docMk/>
            <pc:sldMk cId="2110736427" sldId="267"/>
            <ac:picMk id="4098" creationId="{68B64DE4-9400-4A89-812A-0674EFE98E45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F295752-EF86-4639-82E7-04EF59249D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43E0735-9C8D-4417-BCD9-645BC65CD3E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8685D3F-AE2D-4BCD-A4F1-90049BDFEB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04DB6-B01A-4652-A047-A3B6A0919992}" type="datetimeFigureOut">
              <a:rPr lang="ru-RU" smtClean="0"/>
              <a:t>07.12.2021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107A31F-C670-46F9-A8D5-37F3D9C447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F719C49-982D-403F-A9F3-B097429E44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ACC47-5279-4E55-A01A-F9008717CA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25864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E023286-FF98-4E86-A9C1-A304026583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FF97898-2D18-4889-8004-E2AD149B5B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F5C443B-9745-4BA7-99C5-E84CA6826C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04DB6-B01A-4652-A047-A3B6A0919992}" type="datetimeFigureOut">
              <a:rPr lang="ru-RU" smtClean="0"/>
              <a:t>07.12.2021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2B00BAB-2A32-4535-A4B9-25652ED09F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6F20E43-45E3-4C9A-B4B4-BC041484E5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ACC47-5279-4E55-A01A-F9008717CA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94084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6238F7C5-A9EF-4D3E-950A-D05319817DA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D14C9D6-05D7-49B8-BA21-724E2C17F2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988A9C7-9853-46F7-9507-5EE59D5076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04DB6-B01A-4652-A047-A3B6A0919992}" type="datetimeFigureOut">
              <a:rPr lang="ru-RU" smtClean="0"/>
              <a:t>07.12.2021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6A1D066-137A-4D9F-9B57-B332FAC7F4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7189BF9-97B3-4DC5-AC8C-D99974829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ACC47-5279-4E55-A01A-F9008717CA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34599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E4748D9-2C11-464C-9C21-8736CE8860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7C705F6-EC51-4978-92A9-B8F54A279B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114EEE9-2831-46A7-A454-56E3014B1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04DB6-B01A-4652-A047-A3B6A0919992}" type="datetimeFigureOut">
              <a:rPr lang="ru-RU" smtClean="0"/>
              <a:t>07.12.2021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992E57B-CACE-4B39-806A-4173BA7630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B96D519-2777-41A2-AF58-DADEC49ACC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ACC47-5279-4E55-A01A-F9008717CA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51729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C9058F5-AD59-4C89-B4ED-944643F1F4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F51E18E-15D5-4128-B509-FAB31AB99E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796EA2E-A951-4BAB-AC4D-E323DDFDE5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04DB6-B01A-4652-A047-A3B6A0919992}" type="datetimeFigureOut">
              <a:rPr lang="ru-RU" smtClean="0"/>
              <a:t>07.12.2021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67572D8-C726-454C-8FC8-724E9ED15C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A046F04-F74A-4EB1-85EC-A593D3854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ACC47-5279-4E55-A01A-F9008717CA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91928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E2A6297-D681-4D48-A42D-A909594BDC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F88337D-9CD5-456F-B563-7FD84DA322C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099FAF3-5941-4A4C-A4CF-8ACB23DE1C5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26DFDD5-F46F-4574-AF8A-8C21AE83AA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04DB6-B01A-4652-A047-A3B6A0919992}" type="datetimeFigureOut">
              <a:rPr lang="ru-RU" smtClean="0"/>
              <a:t>07.12.2021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2533C52-5BF8-4230-95DD-9FC7171E8A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47BFD29-542D-4341-8279-78FA24C20C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ACC47-5279-4E55-A01A-F9008717CA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51923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05DD3F1-214E-4A70-AAD0-833821381C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798A115-4384-4B43-A19F-FD4C1B58DA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2402F93-E27F-46E4-9F07-2E9D985DFB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A061EFA0-D394-4AF6-ACFD-EEF05BB1512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018D4954-8167-4CF6-8DDD-B7542C4E6A1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59DEB3FD-0E31-4D58-BBF0-57B07D7E0C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04DB6-B01A-4652-A047-A3B6A0919992}" type="datetimeFigureOut">
              <a:rPr lang="ru-RU" smtClean="0"/>
              <a:t>07.12.2021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02C7A2BF-8BE4-47D7-AD70-A260BAD681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BE35AEF3-32EF-4FFA-962A-F93F1ECB7D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ACC47-5279-4E55-A01A-F9008717CA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78136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A431FAB-3A5B-4541-BD1F-88DA55FC1E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ADEDF33F-3CD2-4300-B80A-0A8EEF9556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04DB6-B01A-4652-A047-A3B6A0919992}" type="datetimeFigureOut">
              <a:rPr lang="ru-RU" smtClean="0"/>
              <a:t>07.12.2021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A3F6D935-0ABB-42BA-9266-4D00128A42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B24EAAA2-0BA9-4E50-924D-E46E0E209A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ACC47-5279-4E55-A01A-F9008717CA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27524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2F077520-AFE3-4D94-A637-B8FEDBFB9C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04DB6-B01A-4652-A047-A3B6A0919992}" type="datetimeFigureOut">
              <a:rPr lang="ru-RU" smtClean="0"/>
              <a:t>07.12.2021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A69D74DE-CB92-4BA9-9AB7-573D47E68C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66A54C7B-1910-4C18-8C81-DD64E7CD30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ACC47-5279-4E55-A01A-F9008717CA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43859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BD99CF4-619D-47D0-B9CE-C3ECD7E4F9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A54E5AE-2F68-4A75-93B1-F54FDDC01F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938F621-762F-47B4-96AF-44F8E81BC5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2059B12-1586-4DEA-899F-D8A050A33A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04DB6-B01A-4652-A047-A3B6A0919992}" type="datetimeFigureOut">
              <a:rPr lang="ru-RU" smtClean="0"/>
              <a:t>07.12.2021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CC7BD9E-71CA-4A06-8CC3-B0D7F17B77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41ACC5B-7CC8-4082-BCB9-8D005285EB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ACC47-5279-4E55-A01A-F9008717CA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48502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CB0DFB8-64E7-413C-B663-A6DBFD876D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43976A69-8735-4C9B-B725-FEDCFA34A7E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BA7EF83-AA52-44B8-901C-C074B2D9B5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4F92FE6-EE1E-4BE2-AD2C-48DC88B7EF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04DB6-B01A-4652-A047-A3B6A0919992}" type="datetimeFigureOut">
              <a:rPr lang="ru-RU" smtClean="0"/>
              <a:t>07.12.2021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0DD435E-FD88-41BC-A436-441088F6BA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AA0C7FF-0F9A-4FE0-9647-1F7815585E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ACC47-5279-4E55-A01A-F9008717CA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4667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EB1917D-09C7-4C4D-8D8F-E7BCC838DD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4829C8D-DFA6-40CB-8907-7CCFCD1F0F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DC7F36E-CD02-45B7-8DA0-FBDB20275D8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A04DB6-B01A-4652-A047-A3B6A0919992}" type="datetimeFigureOut">
              <a:rPr lang="ru-RU" smtClean="0"/>
              <a:t>07.12.2021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2C63ABF-F874-4DCB-9F7A-FF8DED300BB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920D3B9-5466-45D5-B5CB-2B842B1DA9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CACC47-5279-4E55-A01A-F9008717CA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31047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 ?><Relationships xmlns="http://schemas.openxmlformats.org/package/2006/relationships"><Relationship Id="rId3" Target="../media/image27.jpeg" Type="http://schemas.openxmlformats.org/officeDocument/2006/relationships/image"/><Relationship Id="rId2" Target="../media/image26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1.xml.rels><?xml version="1.0" encoding="UTF-8" standalone="yes" ?><Relationships xmlns="http://schemas.openxmlformats.org/package/2006/relationships"><Relationship Id="rId3" Target="../media/image29.jpeg" Type="http://schemas.openxmlformats.org/officeDocument/2006/relationships/image"/><Relationship Id="rId2" Target="../media/image28.jpeg" Type="http://schemas.openxmlformats.org/officeDocument/2006/relationships/image"/><Relationship Id="rId1" Target="../slideLayouts/slideLayout2.xml" Type="http://schemas.openxmlformats.org/officeDocument/2006/relationships/slideLayout"/><Relationship Id="rId5" Target="../media/image31.jpeg" Type="http://schemas.openxmlformats.org/officeDocument/2006/relationships/image"/><Relationship Id="rId4" Target="../media/image30.jpeg" Type="http://schemas.openxmlformats.org/officeDocument/2006/relationships/image"/></Relationships>
</file>

<file path=ppt/slides/_rels/slide12.xml.rels><?xml version="1.0" encoding="UTF-8" standalone="yes" ?><Relationships xmlns="http://schemas.openxmlformats.org/package/2006/relationships"><Relationship Id="rId3" Target="../media/image33.jpeg" Type="http://schemas.openxmlformats.org/officeDocument/2006/relationships/image"/><Relationship Id="rId2" Target="../media/image32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1.jpg" Type="http://schemas.openxmlformats.org/officeDocument/2006/relationships/image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 ?><Relationships xmlns="http://schemas.openxmlformats.org/package/2006/relationships"><Relationship Id="rId3" Target="../media/image6.jpeg" Type="http://schemas.openxmlformats.org/officeDocument/2006/relationships/image"/><Relationship Id="rId2" Target="../media/image5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5.xml.rels><?xml version="1.0" encoding="UTF-8" standalone="yes" ?><Relationships xmlns="http://schemas.openxmlformats.org/package/2006/relationships"><Relationship Id="rId8" Target="../media/image13.jpeg" Type="http://schemas.openxmlformats.org/officeDocument/2006/relationships/image"/><Relationship Id="rId3" Target="../media/image8.jpeg" Type="http://schemas.openxmlformats.org/officeDocument/2006/relationships/image"/><Relationship Id="rId7" Target="../media/image12.jpeg" Type="http://schemas.openxmlformats.org/officeDocument/2006/relationships/image"/><Relationship Id="rId2" Target="../media/image7.jpe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11.jpeg" Type="http://schemas.openxmlformats.org/officeDocument/2006/relationships/image"/><Relationship Id="rId5" Target="../media/image10.jpeg" Type="http://schemas.openxmlformats.org/officeDocument/2006/relationships/image"/><Relationship Id="rId4" Target="../media/image9.jpeg" Type="http://schemas.openxmlformats.org/officeDocument/2006/relationships/image"/><Relationship Id="rId9" Target="../media/image14.jpeg" Type="http://schemas.openxmlformats.org/officeDocument/2006/relationships/image"/></Relationships>
</file>

<file path=ppt/slides/_rels/slide6.xml.rels><?xml version="1.0" encoding="UTF-8" standalone="yes" ?><Relationships xmlns="http://schemas.openxmlformats.org/package/2006/relationships"><Relationship Id="rId3" Target="../media/image16.jpeg" Type="http://schemas.openxmlformats.org/officeDocument/2006/relationships/image"/><Relationship Id="rId2" Target="../media/image15.jpeg" Type="http://schemas.openxmlformats.org/officeDocument/2006/relationships/image"/><Relationship Id="rId1" Target="../slideLayouts/slideLayout2.xml" Type="http://schemas.openxmlformats.org/officeDocument/2006/relationships/slideLayout"/><Relationship Id="rId5" Target="../media/image18.jpeg" Type="http://schemas.openxmlformats.org/officeDocument/2006/relationships/image"/><Relationship Id="rId4" Target="../media/image17.jpeg" Type="http://schemas.openxmlformats.org/officeDocument/2006/relationships/image"/></Relationships>
</file>

<file path=ppt/slides/_rels/slide7.xml.rels><?xml version="1.0" encoding="UTF-8" standalone="yes" ?><Relationships xmlns="http://schemas.openxmlformats.org/package/2006/relationships"><Relationship Id="rId3" Target="../media/image20.jpeg" Type="http://schemas.openxmlformats.org/officeDocument/2006/relationships/image"/><Relationship Id="rId2" Target="../media/image19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8.xml.rels><?xml version="1.0" encoding="UTF-8" standalone="yes" ?><Relationships xmlns="http://schemas.openxmlformats.org/package/2006/relationships"><Relationship Id="rId2" Target="../media/image21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9.xml.rels><?xml version="1.0" encoding="UTF-8" standalone="yes" ?><Relationships xmlns="http://schemas.openxmlformats.org/package/2006/relationships"><Relationship Id="rId3" Target="../media/image23.jpeg" Type="http://schemas.openxmlformats.org/officeDocument/2006/relationships/image"/><Relationship Id="rId2" Target="../media/image22.jpeg" Type="http://schemas.openxmlformats.org/officeDocument/2006/relationships/image"/><Relationship Id="rId1" Target="../slideLayouts/slideLayout2.xml" Type="http://schemas.openxmlformats.org/officeDocument/2006/relationships/slideLayout"/><Relationship Id="rId5" Target="../media/image25.jpeg" Type="http://schemas.openxmlformats.org/officeDocument/2006/relationships/image"/><Relationship Id="rId4" Target="../media/image24.jpeg" Type="http://schemas.openxmlformats.org/officeDocument/2006/relationships/image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B71D32F-940A-4125-8666-E8EAE4622F9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36343" y="282222"/>
            <a:ext cx="9159124" cy="1840089"/>
          </a:xfrm>
        </p:spPr>
        <p:txBody>
          <a:bodyPr>
            <a:normAutofit fontScale="90000"/>
          </a:bodyPr>
          <a:lstStyle/>
          <a:p>
            <a:r>
              <a:rPr lang="ru-RU" sz="53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Художественная гимнастика – мой любимый вид </a:t>
            </a:r>
            <a:r>
              <a:rPr lang="ru-RU" sz="5300" b="1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спорт</a:t>
            </a:r>
            <a:r>
              <a:rPr lang="ru-RU" sz="53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</a:t>
            </a:r>
            <a:r>
              <a:rPr lang="ru-RU" sz="1800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1800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0DBF8D0-E879-44A3-9E9C-E7E3F885E1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460089" y="4571999"/>
            <a:ext cx="2517422" cy="1863767"/>
          </a:xfrm>
        </p:spPr>
        <p:txBody>
          <a:bodyPr>
            <a:normAutofit/>
          </a:bodyPr>
          <a:lstStyle/>
          <a:p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Трубникова Виктория</a:t>
            </a:r>
          </a:p>
          <a:p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у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ченица 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2А класса</a:t>
            </a:r>
          </a:p>
          <a:p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ГБОУ 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Школа 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№ 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2065</a:t>
            </a:r>
            <a:endParaRPr lang="ru-RU" sz="2000" b="1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2000" b="1" dirty="0" err="1">
                <a:solidFill>
                  <a:schemeClr val="accent1">
                    <a:lumMod val="75000"/>
                  </a:schemeClr>
                </a:solidFill>
              </a:rPr>
              <a:t>г.Москва</a:t>
            </a:r>
            <a:endParaRPr lang="ru-RU" sz="2000" b="1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4FAD2B1-88C7-49D1-A002-F8BCBE5398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6343" y="1461910"/>
            <a:ext cx="8190715" cy="5241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2571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43B52D4-BD90-48D9-A86E-EE420B91F6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9697" y="115411"/>
            <a:ext cx="11851689" cy="1855432"/>
          </a:xfrm>
        </p:spPr>
        <p:txBody>
          <a:bodyPr>
            <a:normAutofit/>
          </a:bodyPr>
          <a:lstStyle/>
          <a:p>
            <a:pPr algn="ctr"/>
            <a:r>
              <a:rPr lang="ru-RU" sz="31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lang="ru-RU" sz="31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идерами </a:t>
            </a:r>
            <a:r>
              <a:rPr lang="ru-RU" sz="31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мировой художественной </a:t>
            </a:r>
            <a:r>
              <a:rPr lang="ru-RU" sz="31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гимнастики являются российские спортсменки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1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Дина </a:t>
            </a:r>
            <a:r>
              <a:rPr lang="ru-RU" sz="31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Арина </a:t>
            </a:r>
            <a:r>
              <a:rPr lang="ru-RU" sz="31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Аверины</a:t>
            </a:r>
            <a:r>
              <a:rPr lang="ru-RU" sz="31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.</a:t>
            </a:r>
            <a:r>
              <a:rPr lang="ru-RU" sz="31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>
                <a:solidFill>
                  <a:srgbClr val="C00000"/>
                </a:solidFill>
              </a:rPr>
              <a:t>В 2021 г</a:t>
            </a:r>
            <a:r>
              <a:rPr lang="ru-RU" sz="2700" b="1" dirty="0" smtClean="0">
                <a:solidFill>
                  <a:srgbClr val="C00000"/>
                </a:solidFill>
              </a:rPr>
              <a:t>. </a:t>
            </a:r>
            <a:r>
              <a:rPr lang="ru-RU" sz="2700" b="1" dirty="0" smtClean="0">
                <a:solidFill>
                  <a:srgbClr val="C00000"/>
                </a:solidFill>
              </a:rPr>
              <a:t>в </a:t>
            </a:r>
            <a:r>
              <a:rPr lang="ru-RU" sz="2700" b="1" dirty="0" smtClean="0">
                <a:solidFill>
                  <a:srgbClr val="C00000"/>
                </a:solidFill>
              </a:rPr>
              <a:t>Японии  </a:t>
            </a:r>
            <a:r>
              <a:rPr lang="ru-RU" sz="2700" b="1" i="0" dirty="0">
                <a:solidFill>
                  <a:srgbClr val="C00000"/>
                </a:solidFill>
                <a:effectLst/>
                <a:latin typeface="YS Text"/>
              </a:rPr>
              <a:t>Дина</a:t>
            </a:r>
            <a:r>
              <a:rPr lang="ru-RU" sz="2700" b="0" i="0" dirty="0">
                <a:solidFill>
                  <a:srgbClr val="C00000"/>
                </a:solidFill>
                <a:effectLst/>
                <a:latin typeface="YS Text"/>
              </a:rPr>
              <a:t> </a:t>
            </a:r>
            <a:r>
              <a:rPr lang="ru-RU" sz="2700" b="1" i="0" dirty="0">
                <a:solidFill>
                  <a:srgbClr val="C00000"/>
                </a:solidFill>
                <a:effectLst/>
                <a:latin typeface="YS Text"/>
              </a:rPr>
              <a:t>Аверина</a:t>
            </a:r>
            <a:r>
              <a:rPr lang="ru-RU" sz="2700" b="0" i="0" dirty="0">
                <a:solidFill>
                  <a:srgbClr val="C00000"/>
                </a:solidFill>
                <a:effectLst/>
                <a:latin typeface="YS Text"/>
              </a:rPr>
              <a:t> стала </a:t>
            </a:r>
            <a:r>
              <a:rPr lang="ru-RU" sz="2700" b="1" i="0" dirty="0">
                <a:solidFill>
                  <a:srgbClr val="C00000"/>
                </a:solidFill>
                <a:effectLst/>
                <a:latin typeface="YS Text"/>
              </a:rPr>
              <a:t>шестнадцатикратной</a:t>
            </a:r>
            <a:r>
              <a:rPr lang="ru-RU" sz="2700" b="0" i="0" dirty="0">
                <a:solidFill>
                  <a:srgbClr val="C00000"/>
                </a:solidFill>
                <a:effectLst/>
                <a:latin typeface="YS Text"/>
              </a:rPr>
              <a:t> чемпионкой мира по художественной гимнастике. </a:t>
            </a:r>
            <a:endParaRPr lang="ru-RU" sz="2700" b="1" dirty="0">
              <a:solidFill>
                <a:srgbClr val="C00000"/>
              </a:solidFill>
            </a:endParaRP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68B64DE4-9400-4A89-812A-0674EFE98E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539" y="2111403"/>
            <a:ext cx="4689999" cy="4689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4CC68E77-BC12-48CA-AE75-DA41B10C27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1313" y="2119545"/>
            <a:ext cx="6253330" cy="4689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0736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28E0FA0-04BD-4045-91AA-CB2DD63791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46430" y="84774"/>
            <a:ext cx="7118431" cy="1061121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МОИ </a:t>
            </a:r>
            <a:r>
              <a:rPr lang="ru-RU" sz="4000" b="1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ДОСТИЖЕНИЯ</a:t>
            </a:r>
            <a:endParaRPr lang="ru-RU" sz="40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1C3E5D7-8407-4A1D-8418-DE90AECFCD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43736" y="1145896"/>
            <a:ext cx="3923817" cy="3333508"/>
          </a:xfrm>
        </p:spPr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 Я имею 2 юношеский разряд.</a:t>
            </a:r>
          </a:p>
          <a:p>
            <a:pPr marL="0" indent="0" algn="ctr">
              <a:buNone/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Занимаю призовые места и завоевываю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медали!</a:t>
            </a:r>
          </a:p>
          <a:p>
            <a:pPr marL="0" indent="0" algn="ctr"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2020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г.- Открытое Первенство </a:t>
            </a:r>
            <a:r>
              <a:rPr lang="ru-RU" b="1" dirty="0" err="1">
                <a:solidFill>
                  <a:schemeClr val="accent1">
                    <a:lumMod val="75000"/>
                  </a:schemeClr>
                </a:solidFill>
              </a:rPr>
              <a:t>г.Москвы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«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Зимняя сказка»- </a:t>
            </a:r>
            <a:endParaRPr lang="ru-RU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ctr">
              <a:buNone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II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место</a:t>
            </a:r>
          </a:p>
          <a:p>
            <a:pPr marL="0" indent="0" algn="ctr"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2020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г.- Открытые соревнования «Маленькая принцесса»- 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III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место</a:t>
            </a:r>
          </a:p>
          <a:p>
            <a:pPr marL="0" indent="0" algn="ctr">
              <a:buNone/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2021 г.- Турнир «Созвездия весны» </a:t>
            </a:r>
            <a:endParaRPr lang="ru-RU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ctr"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г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. Москва -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III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место</a:t>
            </a:r>
          </a:p>
          <a:p>
            <a:pPr marL="0" indent="0" algn="ctr">
              <a:buNone/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2021 г.- Турнир «Осенняя грация» </a:t>
            </a:r>
            <a:r>
              <a:rPr lang="ru-RU" b="1" dirty="0" err="1">
                <a:solidFill>
                  <a:schemeClr val="accent1">
                    <a:lumMod val="75000"/>
                  </a:schemeClr>
                </a:solidFill>
              </a:rPr>
              <a:t>г.Москва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 -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II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место</a:t>
            </a:r>
          </a:p>
          <a:p>
            <a:pPr marL="0" indent="0" algn="ctr">
              <a:buNone/>
            </a:pP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ctr">
              <a:buNone/>
            </a:pP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ctr">
              <a:buNone/>
            </a:pP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530BA00A-8167-4B80-8A06-F513ECBB8B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83954" y="1145895"/>
            <a:ext cx="3472983" cy="4643542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29AED1E-9B60-458A-8A59-EA38B66DDD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3009" y="4479404"/>
            <a:ext cx="2245973" cy="2437244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50245678-0F9D-496B-AD1B-0B0FFE5798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3444" y="1145895"/>
            <a:ext cx="3636905" cy="4849205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9A1FC719-D3E1-422B-A6E0-A1867A6EECA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67554" y="4934421"/>
            <a:ext cx="1221412" cy="1781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5733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19E4D3-A734-495C-8DE3-04268FDECF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95199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Занимайтесь спортом, будьте здоровыми!</a:t>
            </a:r>
            <a:endParaRPr lang="ru-RU" sz="40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76088BDF-03CD-4916-9D04-85CDC041BB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90420" y="1027906"/>
            <a:ext cx="3507207" cy="5035720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053B6CD3-AD1A-43E5-B592-38CFB06A28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4373" y="1027906"/>
            <a:ext cx="3400435" cy="5100654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137B39AB-B709-410B-8A4F-2EAC850648DC}"/>
              </a:ext>
            </a:extLst>
          </p:cNvPr>
          <p:cNvSpPr/>
          <p:nvPr/>
        </p:nvSpPr>
        <p:spPr>
          <a:xfrm>
            <a:off x="26633" y="6204475"/>
            <a:ext cx="11703348" cy="5767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/>
              <a:t>Спасибо за внимание!</a:t>
            </a:r>
          </a:p>
        </p:txBody>
      </p:sp>
      <p:pic>
        <p:nvPicPr>
          <p:cNvPr id="11" name="Объект 10">
            <a:extLst>
              <a:ext uri="{FF2B5EF4-FFF2-40B4-BE49-F238E27FC236}">
                <a16:creationId xmlns:a16="http://schemas.microsoft.com/office/drawing/2014/main" id="{34FAD2B1-88C7-49D1-A002-F8BCBE5398B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3422" y="2336455"/>
            <a:ext cx="4098384" cy="2732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7476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DB2E3C-48E9-43DE-84CF-F24F5FC2B7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9511" y="276349"/>
            <a:ext cx="7247467" cy="673562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ЦЕЛЬ И ЗАДАЧИ </a:t>
            </a:r>
            <a:r>
              <a:rPr lang="ru-RU" sz="3600" b="1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ПРОЕКТА</a:t>
            </a:r>
            <a:endParaRPr lang="ru-RU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1B23157-0C25-4646-A3E9-731B07F7C5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4251" y="1422160"/>
            <a:ext cx="10670219" cy="4799959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sz="3000" b="1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Цель моей работы:</a:t>
            </a:r>
          </a:p>
          <a:p>
            <a:pPr algn="just"/>
            <a:r>
              <a:rPr lang="ru-RU" sz="3000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изучить историю художественной </a:t>
            </a:r>
            <a:r>
              <a:rPr lang="ru-RU" sz="30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</a:t>
            </a:r>
            <a:r>
              <a:rPr lang="ru-RU" sz="3000" dirty="0" smtClean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имнастики</a:t>
            </a:r>
            <a:r>
              <a:rPr lang="ru-RU" sz="30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</a:p>
          <a:p>
            <a:pPr marL="0" indent="0" algn="just">
              <a:buNone/>
            </a:pPr>
            <a:r>
              <a:rPr lang="ru-RU" sz="3000" dirty="0" smtClean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 </a:t>
            </a:r>
            <a:r>
              <a:rPr lang="ru-RU" sz="3000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определить </a:t>
            </a:r>
            <a:r>
              <a:rPr lang="ru-RU" sz="3000" dirty="0" smtClean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её </a:t>
            </a:r>
            <a:r>
              <a:rPr lang="ru-RU" sz="3000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роль в жизни нашего класса.</a:t>
            </a:r>
          </a:p>
          <a:p>
            <a:pPr marL="0" indent="0">
              <a:buNone/>
            </a:pPr>
            <a:endParaRPr lang="ru-RU" sz="3000" dirty="0"/>
          </a:p>
          <a:p>
            <a:pPr marL="0" indent="0">
              <a:buNone/>
            </a:pPr>
            <a:endParaRPr lang="ru-RU" sz="3000" dirty="0"/>
          </a:p>
          <a:p>
            <a:pPr marL="0" indent="0" algn="just">
              <a:buNone/>
            </a:pPr>
            <a:r>
              <a:rPr lang="ru-RU" sz="3000" b="1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Задачи исследования:</a:t>
            </a:r>
          </a:p>
          <a:p>
            <a:pPr algn="just"/>
            <a:r>
              <a:rPr lang="ru-RU" sz="3000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собрать максимальное количество информации </a:t>
            </a:r>
            <a:r>
              <a:rPr lang="ru-RU" sz="3000" dirty="0" smtClean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 данной теме;</a:t>
            </a:r>
            <a:endParaRPr lang="ru-RU" sz="3000" dirty="0">
              <a:solidFill>
                <a:schemeClr val="accent1">
                  <a:lumMod val="75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ru-RU" sz="3000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подготовить и провести анкетирование;</a:t>
            </a:r>
          </a:p>
          <a:p>
            <a:pPr algn="just"/>
            <a:r>
              <a:rPr lang="ru-RU" sz="3000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обработать полученные данные и сделать выводы;</a:t>
            </a:r>
          </a:p>
          <a:p>
            <a:pPr algn="just"/>
            <a:r>
              <a:rPr lang="ru-RU" sz="3000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подготовить презентацию.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7" name="Рисунок 6" descr="художественная гимнастика векторный клипарт: 18 тыс изображений найдено в  Яндекс.Картинках | Silhouette, Gymnastics, Silhouette images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6979" y="522820"/>
            <a:ext cx="2968977" cy="35267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4419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B74CBA6-F2E8-4B4A-BAF0-0C322B9DBA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3587" y="135467"/>
            <a:ext cx="10896591" cy="111628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dirty="0">
                <a:solidFill>
                  <a:srgbClr val="C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1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ИСТОРИЯ ВОЗНИКНОВЕНИЯ </a:t>
            </a:r>
            <a:r>
              <a:rPr lang="ru-RU" sz="3100" b="1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ХУДОЖЕСТВЕННОЙ ГИМНАСТИКИ</a:t>
            </a:r>
            <a:endParaRPr lang="ru-RU" sz="31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3D46C700-BB3F-4E4D-B66F-254A1F89A1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588" y="2394371"/>
            <a:ext cx="5116680" cy="3739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798A0F5C-D7AD-4287-A148-A966C27B6D4A}"/>
              </a:ext>
            </a:extLst>
          </p:cNvPr>
          <p:cNvSpPr/>
          <p:nvPr/>
        </p:nvSpPr>
        <p:spPr>
          <a:xfrm>
            <a:off x="645677" y="6233573"/>
            <a:ext cx="4523520" cy="5570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Институт физической культуры им. П.Ф. </a:t>
            </a:r>
            <a:r>
              <a:rPr lang="ru-RU" dirty="0" smtClean="0"/>
              <a:t>Лесгафта город Санкт- Петербург.</a:t>
            </a:r>
            <a:endParaRPr lang="ru-RU" dirty="0"/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B5B2B959-1919-4584-B618-AF07D65BE42B}"/>
              </a:ext>
            </a:extLst>
          </p:cNvPr>
          <p:cNvSpPr/>
          <p:nvPr/>
        </p:nvSpPr>
        <p:spPr>
          <a:xfrm>
            <a:off x="831542" y="1251752"/>
            <a:ext cx="9972582" cy="9583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В 1913 </a:t>
            </a:r>
            <a:r>
              <a:rPr lang="ru-RU" sz="2000" dirty="0"/>
              <a:t>г. </a:t>
            </a:r>
            <a:r>
              <a:rPr lang="ru-RU" sz="2000" dirty="0" smtClean="0"/>
              <a:t>при Санкт – Петербургском институте физической культуры была открыта Высшая школа художественного движения</a:t>
            </a:r>
            <a:r>
              <a:rPr lang="ru-RU" sz="2000" dirty="0"/>
              <a:t>.</a:t>
            </a:r>
          </a:p>
          <a:p>
            <a:pPr algn="ctr"/>
            <a:r>
              <a:rPr lang="ru-RU" sz="2000" dirty="0" smtClean="0"/>
              <a:t>Олимпийская история художественной гимнастики начинается с 1984 года.</a:t>
            </a:r>
            <a:endParaRPr lang="ru-RU" sz="2000" dirty="0"/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B3A471B1-453C-4B27-82BB-C9BD7339B8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3910" y="2444054"/>
            <a:ext cx="2790001" cy="3706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63FF67C3-F9F1-4A83-895D-AEAA6C79B6E9}"/>
              </a:ext>
            </a:extLst>
          </p:cNvPr>
          <p:cNvSpPr/>
          <p:nvPr/>
        </p:nvSpPr>
        <p:spPr>
          <a:xfrm>
            <a:off x="6445189" y="6233573"/>
            <a:ext cx="4358935" cy="5570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Первая чемпионка мира из Москвы Людмила Савинкова – 1963 год.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1399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AE7DF8F-10BB-4E89-999E-4A58AAE789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4905" y="568171"/>
            <a:ext cx="10623611" cy="65694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ПРАВИЛА ХУДОЖЕСТВЕННОЙ </a:t>
            </a:r>
            <a:r>
              <a:rPr lang="ru-RU" sz="3600" b="1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ГИМНАСТИКИ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F0BF05A-E3D4-4191-B477-8B5697C973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6551" y="1027290"/>
            <a:ext cx="10300317" cy="1202540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Гимнастические и танцевальные упражнения выполняются под музыку</a:t>
            </a:r>
          </a:p>
          <a:p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Каждое 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упражнение должно быть 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длительностью от 75 до 90 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секунд </a:t>
            </a:r>
            <a:endParaRPr lang="ru-RU" sz="2000" b="1" dirty="0">
              <a:solidFill>
                <a:schemeClr val="accent1">
                  <a:lumMod val="75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Соревнования проходят на гимнастическом ковре размером 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13 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x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13</a:t>
            </a:r>
            <a:endParaRPr lang="ru-RU" sz="2000" b="1" dirty="0">
              <a:solidFill>
                <a:schemeClr val="accent1">
                  <a:lumMod val="75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F10EE307-4CD8-4057-9F0C-87AE34ECFF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5759" y="2920643"/>
            <a:ext cx="3838223" cy="3838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C79510D-B85B-4674-B8D6-4D2415A78B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6551" y="2688949"/>
            <a:ext cx="6117891" cy="3727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6462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A5DBF4D-7476-4F75-903E-EFC8DD732D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7288" y="71021"/>
            <a:ext cx="10326511" cy="1287263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ПРЕДМЕТЫ ДЛЯ ХУДОЖЕСТВЕННОЙ </a:t>
            </a:r>
            <a:r>
              <a:rPr lang="ru-RU" sz="3200" b="1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ГИМНАСТИКИ</a:t>
            </a:r>
            <a:endParaRPr lang="ru-RU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D84D902B-2CD4-4520-A857-E15342AAD1D2}"/>
              </a:ext>
            </a:extLst>
          </p:cNvPr>
          <p:cNvSpPr/>
          <p:nvPr/>
        </p:nvSpPr>
        <p:spPr>
          <a:xfrm>
            <a:off x="2571877" y="1525227"/>
            <a:ext cx="1481328" cy="3291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Мяч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6A666E10-1B1B-46A7-934C-FDF2924F887C}"/>
              </a:ext>
            </a:extLst>
          </p:cNvPr>
          <p:cNvSpPr/>
          <p:nvPr/>
        </p:nvSpPr>
        <p:spPr>
          <a:xfrm>
            <a:off x="260826" y="1525227"/>
            <a:ext cx="1481328" cy="3291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Обруч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94502B1B-7A74-4FF1-A3F7-F69A8FA88629}"/>
              </a:ext>
            </a:extLst>
          </p:cNvPr>
          <p:cNvSpPr/>
          <p:nvPr/>
        </p:nvSpPr>
        <p:spPr>
          <a:xfrm>
            <a:off x="5192419" y="1568593"/>
            <a:ext cx="1362456" cy="3291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Скакалка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BC0E4336-D1CF-4815-AB47-F1E3B4857016}"/>
              </a:ext>
            </a:extLst>
          </p:cNvPr>
          <p:cNvSpPr/>
          <p:nvPr/>
        </p:nvSpPr>
        <p:spPr>
          <a:xfrm>
            <a:off x="7730109" y="1613249"/>
            <a:ext cx="1362456" cy="3291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Булавы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AC6E72B7-64F1-44F4-A7A0-A7B257D5839B}"/>
              </a:ext>
            </a:extLst>
          </p:cNvPr>
          <p:cNvSpPr/>
          <p:nvPr/>
        </p:nvSpPr>
        <p:spPr>
          <a:xfrm>
            <a:off x="10172509" y="1549906"/>
            <a:ext cx="1499438" cy="3291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Лента</a:t>
            </a:r>
          </a:p>
        </p:txBody>
      </p:sp>
      <p:pic>
        <p:nvPicPr>
          <p:cNvPr id="2056" name="Picture 8">
            <a:extLst>
              <a:ext uri="{FF2B5EF4-FFF2-40B4-BE49-F238E27FC236}">
                <a16:creationId xmlns:a16="http://schemas.microsoft.com/office/drawing/2014/main" id="{6759DA9F-674B-4A7C-8A59-B0B77AC4CF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21" y="2070713"/>
            <a:ext cx="1947538" cy="3462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>
            <a:extLst>
              <a:ext uri="{FF2B5EF4-FFF2-40B4-BE49-F238E27FC236}">
                <a16:creationId xmlns:a16="http://schemas.microsoft.com/office/drawing/2014/main" id="{2CC59C14-2438-41A7-9AAC-DFF0A6CFF3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0430" y="2070713"/>
            <a:ext cx="2324223" cy="3462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>
            <a:extLst>
              <a:ext uri="{FF2B5EF4-FFF2-40B4-BE49-F238E27FC236}">
                <a16:creationId xmlns:a16="http://schemas.microsoft.com/office/drawing/2014/main" id="{8D9B9D6B-5CA3-48CD-AA97-4BDCBDFD4A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9824" y="2070713"/>
            <a:ext cx="2447647" cy="3462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>
            <a:extLst>
              <a:ext uri="{FF2B5EF4-FFF2-40B4-BE49-F238E27FC236}">
                <a16:creationId xmlns:a16="http://schemas.microsoft.com/office/drawing/2014/main" id="{4AE8A8B8-4047-4D2A-A7A9-6E75EC77D0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0616" y="2070713"/>
            <a:ext cx="2281443" cy="3462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6" name="Picture 18">
            <a:extLst>
              <a:ext uri="{FF2B5EF4-FFF2-40B4-BE49-F238E27FC236}">
                <a16:creationId xmlns:a16="http://schemas.microsoft.com/office/drawing/2014/main" id="{2AD343C0-488F-434A-82F0-99F31DDBB3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69734" y="2070713"/>
            <a:ext cx="2304989" cy="3462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3B8A82AA-B2AD-4787-9430-79FF502E33B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2346" y="423588"/>
            <a:ext cx="934696" cy="934696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682BCD00-3EB7-4594-9B1B-3ACD173034B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89095" y="5570737"/>
            <a:ext cx="1918617" cy="1287263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AE08A486-E83E-4E7D-876E-EE37428569C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853709" y="45506"/>
            <a:ext cx="1338291" cy="1338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0473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20C30FA-0FD2-40D6-96C0-22D174BCBE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9911" y="71021"/>
            <a:ext cx="10403889" cy="861135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ВНЕШНИЙ ВИД </a:t>
            </a:r>
            <a:r>
              <a:rPr lang="ru-RU" sz="3200" b="1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ГИМНАСТОК</a:t>
            </a:r>
            <a:endParaRPr lang="ru-RU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FF9F363-D6EB-4C26-B7B6-59D5BADA91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87467" y="4154489"/>
            <a:ext cx="2247355" cy="2500217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Купальник</a:t>
            </a:r>
          </a:p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Причёска</a:t>
            </a:r>
            <a:endParaRPr lang="ru-RU" sz="24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Макияж</a:t>
            </a:r>
          </a:p>
          <a:p>
            <a:r>
              <a:rPr lang="ru-RU" sz="2400" b="1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Полупальцы</a:t>
            </a:r>
            <a:endParaRPr lang="ru-RU" sz="24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5ACFF5E-06FD-4F97-BA38-89AA2E04DC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88880" y="807608"/>
            <a:ext cx="3346881" cy="3346881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B7A7981B-724D-4F4B-8EF8-3D45DBA24F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337" y="932156"/>
            <a:ext cx="4765325" cy="5956656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9AAAE0A9-E477-452D-8673-B10B1D247D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59131" y="3876617"/>
            <a:ext cx="2353260" cy="2621507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3CA68359-F626-45C6-A47A-FB81D704A0B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59215" y="1111929"/>
            <a:ext cx="3475607" cy="2317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865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CB897AC-BB44-4D71-A51A-B3BD52943C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0853" y="440267"/>
            <a:ext cx="10881858" cy="709391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ВЛИЯНИЕ ХУДОЖЕСТВЕННОЙ ГИМНАСТИКИ </a:t>
            </a:r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800" b="1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 </a:t>
            </a:r>
            <a:r>
              <a:rPr lang="ru-RU" sz="28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ЖИЗНЬ И ЗДОРОВЬЕ </a:t>
            </a:r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ЧЕЛОВЕКА</a:t>
            </a:r>
            <a:r>
              <a:rPr lang="ru-RU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32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2A96A9C-11C0-42F6-BB26-B80E88543B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9799" y="1029810"/>
            <a:ext cx="11194002" cy="3639845"/>
          </a:xfrm>
        </p:spPr>
        <p:txBody>
          <a:bodyPr>
            <a:normAutofit/>
          </a:bodyPr>
          <a:lstStyle/>
          <a:p>
            <a:r>
              <a:rPr lang="ru-RU" sz="2600" dirty="0" smtClean="0">
                <a:solidFill>
                  <a:schemeClr val="accent1">
                    <a:lumMod val="75000"/>
                  </a:schemeClr>
                </a:solidFill>
              </a:rPr>
              <a:t>Оказывает положительное влияние на растущий организм</a:t>
            </a:r>
          </a:p>
          <a:p>
            <a:r>
              <a:rPr lang="ru-RU" sz="2600" dirty="0" smtClean="0">
                <a:solidFill>
                  <a:schemeClr val="accent1">
                    <a:lumMod val="75000"/>
                  </a:schemeClr>
                </a:solidFill>
              </a:rPr>
              <a:t>Формирует правильную осанку, понятие о красоте тела</a:t>
            </a:r>
          </a:p>
          <a:p>
            <a:r>
              <a:rPr lang="ru-RU" sz="2600" dirty="0" smtClean="0">
                <a:solidFill>
                  <a:schemeClr val="accent1">
                    <a:lumMod val="75000"/>
                  </a:schemeClr>
                </a:solidFill>
              </a:rPr>
              <a:t>Улучшает кровообращение</a:t>
            </a:r>
          </a:p>
          <a:p>
            <a:r>
              <a:rPr lang="ru-RU" sz="2600" dirty="0" smtClean="0">
                <a:solidFill>
                  <a:schemeClr val="accent1">
                    <a:lumMod val="75000"/>
                  </a:schemeClr>
                </a:solidFill>
              </a:rPr>
              <a:t>Воспитывает вкус, музыкальность</a:t>
            </a:r>
            <a:endParaRPr lang="ru-RU" sz="2600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2600" dirty="0" smtClean="0">
                <a:solidFill>
                  <a:schemeClr val="accent1">
                    <a:lumMod val="75000"/>
                  </a:schemeClr>
                </a:solidFill>
              </a:rPr>
              <a:t>Развивает гибкость, ловкость</a:t>
            </a:r>
          </a:p>
          <a:p>
            <a:r>
              <a:rPr lang="ru-RU" sz="2600" dirty="0" smtClean="0">
                <a:solidFill>
                  <a:schemeClr val="accent1">
                    <a:lumMod val="75000"/>
                  </a:schemeClr>
                </a:solidFill>
              </a:rPr>
              <a:t>Укрепляет чувство уверенности в себе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3209D1A-9535-499C-81CA-BA5620AB04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1139300" y="4170203"/>
            <a:ext cx="3717523" cy="2478348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4E0119A-1582-4C09-88D9-CF0435B3E6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5620" y="1988598"/>
            <a:ext cx="4869402" cy="4869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3771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B6505C2-38F4-4D84-9429-73899486DA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5329" y="0"/>
            <a:ext cx="10661342" cy="807868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РЕЗУЛЬТАТЫ</a:t>
            </a:r>
            <a:r>
              <a:rPr lang="ru-RU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АНКЕТЫ</a:t>
            </a:r>
            <a:endParaRPr lang="ru-RU" sz="32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Таблица 5">
            <a:extLst>
              <a:ext uri="{FF2B5EF4-FFF2-40B4-BE49-F238E27FC236}">
                <a16:creationId xmlns:a16="http://schemas.microsoft.com/office/drawing/2014/main" id="{3D32411B-6056-4FEA-BD84-D6611DADF03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04563863"/>
              </p:ext>
            </p:extLst>
          </p:nvPr>
        </p:nvGraphicFramePr>
        <p:xfrm>
          <a:off x="275338" y="673785"/>
          <a:ext cx="8240890" cy="54645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6595">
                  <a:extLst>
                    <a:ext uri="{9D8B030D-6E8A-4147-A177-3AD203B41FA5}">
                      <a16:colId xmlns:a16="http://schemas.microsoft.com/office/drawing/2014/main" val="1821117394"/>
                    </a:ext>
                  </a:extLst>
                </a:gridCol>
                <a:gridCol w="4274007">
                  <a:extLst>
                    <a:ext uri="{9D8B030D-6E8A-4147-A177-3AD203B41FA5}">
                      <a16:colId xmlns:a16="http://schemas.microsoft.com/office/drawing/2014/main" val="2641686503"/>
                    </a:ext>
                  </a:extLst>
                </a:gridCol>
                <a:gridCol w="1099981">
                  <a:extLst>
                    <a:ext uri="{9D8B030D-6E8A-4147-A177-3AD203B41FA5}">
                      <a16:colId xmlns:a16="http://schemas.microsoft.com/office/drawing/2014/main" val="3308496885"/>
                    </a:ext>
                  </a:extLst>
                </a:gridCol>
                <a:gridCol w="1140178">
                  <a:extLst>
                    <a:ext uri="{9D8B030D-6E8A-4147-A177-3AD203B41FA5}">
                      <a16:colId xmlns:a16="http://schemas.microsoft.com/office/drawing/2014/main" val="639243313"/>
                    </a:ext>
                  </a:extLst>
                </a:gridCol>
                <a:gridCol w="1070129">
                  <a:extLst>
                    <a:ext uri="{9D8B030D-6E8A-4147-A177-3AD203B41FA5}">
                      <a16:colId xmlns:a16="http://schemas.microsoft.com/office/drawing/2014/main" val="1727024845"/>
                    </a:ext>
                  </a:extLst>
                </a:gridCol>
              </a:tblGrid>
              <a:tr h="327779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№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Вопросы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Да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Нет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Не знаю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6307875"/>
                  </a:ext>
                </a:extLst>
              </a:tr>
              <a:tr h="327779">
                <a:tc>
                  <a:txBody>
                    <a:bodyPr/>
                    <a:lstStyle/>
                    <a:p>
                      <a:r>
                        <a:rPr lang="ru-RU" sz="16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Занимаешься ли ты каким-либо видом спорта?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5993406"/>
                  </a:ext>
                </a:extLst>
              </a:tr>
              <a:tr h="566165">
                <a:tc>
                  <a:txBody>
                    <a:bodyPr/>
                    <a:lstStyle/>
                    <a:p>
                      <a:r>
                        <a:rPr lang="ru-RU" sz="16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Нравится ли тебе</a:t>
                      </a:r>
                    </a:p>
                    <a:p>
                      <a:r>
                        <a:rPr lang="ru-RU" sz="16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художественная гимнастика?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6618374"/>
                  </a:ext>
                </a:extLst>
              </a:tr>
              <a:tr h="566165">
                <a:tc>
                  <a:txBody>
                    <a:bodyPr/>
                    <a:lstStyle/>
                    <a:p>
                      <a:r>
                        <a:rPr lang="ru-RU" sz="16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Есть ли в твоей семье</a:t>
                      </a:r>
                    </a:p>
                    <a:p>
                      <a:r>
                        <a:rPr lang="ru-RU" sz="16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поклонники </a:t>
                      </a:r>
                      <a:r>
                        <a:rPr lang="ru-RU" sz="16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художественной </a:t>
                      </a:r>
                      <a:r>
                        <a:rPr lang="ru-RU" sz="16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гимнастики?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7721020"/>
                  </a:ext>
                </a:extLst>
              </a:tr>
              <a:tr h="566165">
                <a:tc>
                  <a:txBody>
                    <a:bodyPr/>
                    <a:lstStyle/>
                    <a:p>
                      <a:r>
                        <a:rPr lang="ru-RU" sz="16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Хочешь ли ты больше узнать</a:t>
                      </a:r>
                    </a:p>
                    <a:p>
                      <a:r>
                        <a:rPr lang="ru-RU" sz="16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про </a:t>
                      </a:r>
                      <a:r>
                        <a:rPr lang="ru-RU" sz="16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художественную </a:t>
                      </a:r>
                      <a:r>
                        <a:rPr lang="ru-RU" sz="16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гимнастику?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4353725"/>
                  </a:ext>
                </a:extLst>
              </a:tr>
              <a:tr h="566165">
                <a:tc>
                  <a:txBody>
                    <a:bodyPr/>
                    <a:lstStyle/>
                    <a:p>
                      <a:r>
                        <a:rPr lang="ru-RU" sz="16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Считают ли твои родители,</a:t>
                      </a:r>
                    </a:p>
                    <a:p>
                      <a:r>
                        <a:rPr lang="ru-RU" sz="16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что спорт - нужное дело?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3512754"/>
                  </a:ext>
                </a:extLst>
              </a:tr>
              <a:tr h="566165">
                <a:tc>
                  <a:txBody>
                    <a:bodyPr/>
                    <a:lstStyle/>
                    <a:p>
                      <a:r>
                        <a:rPr lang="ru-RU" sz="16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Положительно влияет ли </a:t>
                      </a:r>
                      <a:r>
                        <a:rPr lang="ru-RU" sz="16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художественная гимнастика</a:t>
                      </a:r>
                      <a:r>
                        <a:rPr lang="ru-RU" sz="1600" b="0" i="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6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 </a:t>
                      </a:r>
                      <a:r>
                        <a:rPr lang="ru-RU" sz="16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здоровье человека?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1689989"/>
                  </a:ext>
                </a:extLst>
              </a:tr>
              <a:tr h="831638">
                <a:tc>
                  <a:txBody>
                    <a:bodyPr/>
                    <a:lstStyle/>
                    <a:p>
                      <a:r>
                        <a:rPr lang="ru-RU" sz="1600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Художественная гимнастика</a:t>
                      </a:r>
                    </a:p>
                    <a:p>
                      <a:r>
                        <a:rPr lang="ru-RU" sz="16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это один из </a:t>
                      </a:r>
                      <a:r>
                        <a:rPr lang="ru-RU" sz="16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самых</a:t>
                      </a:r>
                      <a:r>
                        <a:rPr lang="ru-RU" sz="1600" b="0" i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6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зрелищных </a:t>
                      </a:r>
                      <a:r>
                        <a:rPr lang="ru-RU" sz="16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 изящных видов </a:t>
                      </a:r>
                      <a:r>
                        <a:rPr lang="ru-RU" sz="16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спорта</a:t>
                      </a:r>
                      <a:r>
                        <a:rPr lang="ru-RU" sz="16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?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2855174"/>
                  </a:ext>
                </a:extLst>
              </a:tr>
              <a:tr h="1042935">
                <a:tc>
                  <a:txBody>
                    <a:bodyPr/>
                    <a:lstStyle/>
                    <a:p>
                      <a:r>
                        <a:rPr lang="ru-RU" sz="1600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Какие черты характера</a:t>
                      </a:r>
                    </a:p>
                    <a:p>
                      <a:r>
                        <a:rPr lang="ru-RU" sz="16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должны быть у гимнастки?</a:t>
                      </a:r>
                      <a:endParaRPr lang="ru-RU" sz="160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6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Трудолюбие, выносливость, уверенность, </a:t>
                      </a:r>
                      <a:r>
                        <a:rPr lang="ru-RU" sz="16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сила воли,</a:t>
                      </a:r>
                      <a:endParaRPr lang="ru-RU" sz="160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ru-RU" sz="16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целеустремленность</a:t>
                      </a:r>
                      <a:endParaRPr lang="ru-RU" sz="160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6166709"/>
                  </a:ext>
                </a:extLst>
              </a:tr>
            </a:tbl>
          </a:graphicData>
        </a:graphic>
      </p:graphicFrame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36917C7C-C0ED-4218-A512-0EA73047EBC4}"/>
              </a:ext>
            </a:extLst>
          </p:cNvPr>
          <p:cNvSpPr/>
          <p:nvPr/>
        </p:nvSpPr>
        <p:spPr>
          <a:xfrm>
            <a:off x="275339" y="5839157"/>
            <a:ext cx="11731635" cy="9730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Вывод : </a:t>
            </a:r>
            <a:r>
              <a:rPr lang="ru-RU" dirty="0"/>
              <a:t>а</a:t>
            </a:r>
            <a:r>
              <a:rPr lang="ru-RU" dirty="0" smtClean="0"/>
              <a:t>нкетирование </a:t>
            </a:r>
            <a:r>
              <a:rPr lang="ru-RU" dirty="0"/>
              <a:t>показало</a:t>
            </a:r>
            <a:r>
              <a:rPr lang="en-US" dirty="0"/>
              <a:t>,</a:t>
            </a:r>
            <a:r>
              <a:rPr lang="ru-RU" dirty="0"/>
              <a:t> что художественная гимнастика интересна девочкам. Они хотят </a:t>
            </a:r>
            <a:r>
              <a:rPr lang="ru-RU" dirty="0" smtClean="0"/>
              <a:t>узнать историю этого вида спорта</a:t>
            </a:r>
            <a:r>
              <a:rPr lang="en-US" dirty="0" smtClean="0"/>
              <a:t>,</a:t>
            </a:r>
            <a:r>
              <a:rPr lang="ru-RU" dirty="0" smtClean="0"/>
              <a:t>  считают, что художественная гимнастика – это один из самых зрелищных и изящных видов спорта и положительно влияет на здоровье человека.</a:t>
            </a:r>
            <a:endParaRPr lang="ru-RU" dirty="0"/>
          </a:p>
        </p:txBody>
      </p:sp>
      <p:pic>
        <p:nvPicPr>
          <p:cNvPr id="7" name="Объект 5">
            <a:extLst>
              <a:ext uri="{FF2B5EF4-FFF2-40B4-BE49-F238E27FC236}">
                <a16:creationId xmlns:a16="http://schemas.microsoft.com/office/drawing/2014/main" id="{8317882E-675A-4E14-999B-F1A690338A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06538" y="673785"/>
            <a:ext cx="3400436" cy="5100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449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25CD991-A267-4E45-97A0-2324CDAB81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9633" y="195310"/>
            <a:ext cx="11077946" cy="113678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РОССИЙСКИЕ ГИМНАСТКИ </a:t>
            </a:r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 </a:t>
            </a:r>
            <a:r>
              <a:rPr lang="ru-RU" sz="28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МЕЖДУНАРОДНОЙ </a:t>
            </a:r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АРЕНЕ</a:t>
            </a:r>
            <a:r>
              <a:rPr lang="ru-RU" sz="2800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800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2800" dirty="0">
              <a:solidFill>
                <a:srgbClr val="C00000"/>
              </a:solidFill>
            </a:endParaRP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7B1DBB97-4864-49AD-852A-E4172C3B11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963" y="1994125"/>
            <a:ext cx="2591121" cy="3757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EA85EDCE-B09D-4AF7-9B66-903D88EE971A}"/>
              </a:ext>
            </a:extLst>
          </p:cNvPr>
          <p:cNvSpPr/>
          <p:nvPr/>
        </p:nvSpPr>
        <p:spPr>
          <a:xfrm>
            <a:off x="709633" y="1225116"/>
            <a:ext cx="1757779" cy="44388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Алина Кабаева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8F5216E-B679-4209-8D3E-30B552576A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2650" y="2615908"/>
            <a:ext cx="2591121" cy="3894085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5F467FA8-DE3E-4E95-BB2D-439FAC1F6EC0}"/>
              </a:ext>
            </a:extLst>
          </p:cNvPr>
          <p:cNvSpPr/>
          <p:nvPr/>
        </p:nvSpPr>
        <p:spPr>
          <a:xfrm>
            <a:off x="3634092" y="1838034"/>
            <a:ext cx="1686757" cy="5999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Евгения </a:t>
            </a:r>
            <a:r>
              <a:rPr lang="ru-RU" dirty="0" err="1"/>
              <a:t>Канаева</a:t>
            </a:r>
            <a:endParaRPr lang="ru-RU" dirty="0"/>
          </a:p>
        </p:txBody>
      </p:sp>
      <p:pic>
        <p:nvPicPr>
          <p:cNvPr id="3076" name="Picture 4">
            <a:extLst>
              <a:ext uri="{FF2B5EF4-FFF2-40B4-BE49-F238E27FC236}">
                <a16:creationId xmlns:a16="http://schemas.microsoft.com/office/drawing/2014/main" id="{E5F23C01-09D6-44EA-9720-09E56556F5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6693" y="1994125"/>
            <a:ext cx="3639451" cy="2659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07410360-8FB8-4DDE-A721-B30837476329}"/>
              </a:ext>
            </a:extLst>
          </p:cNvPr>
          <p:cNvSpPr/>
          <p:nvPr/>
        </p:nvSpPr>
        <p:spPr>
          <a:xfrm>
            <a:off x="5906693" y="1225116"/>
            <a:ext cx="1486347" cy="54706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Маргарита Мамун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F6EEBFB3-D2A7-454D-AC5B-E098F34B7D0B}"/>
              </a:ext>
            </a:extLst>
          </p:cNvPr>
          <p:cNvSpPr/>
          <p:nvPr/>
        </p:nvSpPr>
        <p:spPr>
          <a:xfrm>
            <a:off x="7665157" y="1225117"/>
            <a:ext cx="1880988" cy="5470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Яна Кудрявцева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48BB37D0-21DE-4756-B6C7-03DE34DB074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19136" y="3104443"/>
            <a:ext cx="2374923" cy="3558247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24D66B0D-1C7E-4431-BF0F-594F4C886AE4}"/>
              </a:ext>
            </a:extLst>
          </p:cNvPr>
          <p:cNvSpPr/>
          <p:nvPr/>
        </p:nvSpPr>
        <p:spPr>
          <a:xfrm>
            <a:off x="9890000" y="2379325"/>
            <a:ext cx="1897579" cy="4731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Ирина Чащина</a:t>
            </a:r>
          </a:p>
        </p:txBody>
      </p:sp>
    </p:spTree>
    <p:extLst>
      <p:ext uri="{BB962C8B-B14F-4D97-AF65-F5344CB8AC3E}">
        <p14:creationId xmlns:p14="http://schemas.microsoft.com/office/powerpoint/2010/main" val="3393144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TM10001114[[fn=Галерея]]</Template>
  <TotalTime>627</TotalTime>
  <Words>462</Words>
  <Application>Microsoft Office PowerPoint</Application>
  <PresentationFormat>Широкоэкранный</PresentationFormat>
  <Paragraphs>114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Times New Roman</vt:lpstr>
      <vt:lpstr>YS Text</vt:lpstr>
      <vt:lpstr>Тема Office</vt:lpstr>
      <vt:lpstr>Художественная гимнастика – мой любимый вид спорта </vt:lpstr>
      <vt:lpstr>ЦЕЛЬ И ЗАДАЧИ ПРОЕКТА</vt:lpstr>
      <vt:lpstr> ИСТОРИЯ ВОЗНИКНОВЕНИЯ ХУДОЖЕСТВЕННОЙ ГИМНАСТИКИ</vt:lpstr>
      <vt:lpstr>ПРАВИЛА ХУДОЖЕСТВЕННОЙ ГИМНАСТИКИ </vt:lpstr>
      <vt:lpstr>ПРЕДМЕТЫ ДЛЯ ХУДОЖЕСТВЕННОЙ ГИМНАСТИКИ</vt:lpstr>
      <vt:lpstr>ВНЕШНИЙ ВИД ГИМНАСТОК</vt:lpstr>
      <vt:lpstr>ВЛИЯНИЕ ХУДОЖЕСТВЕННОЙ ГИМНАСТИКИ  НА ЖИЗНЬ И ЗДОРОВЬЕ ЧЕЛОВЕКА </vt:lpstr>
      <vt:lpstr>РЕЗУЛЬТАТЫ АНКЕТЫ</vt:lpstr>
      <vt:lpstr>РОССИЙСКИЕ ГИМНАСТКИ НА МЕЖДУНАРОДНОЙ АРЕНЕ </vt:lpstr>
      <vt:lpstr>Лидерами мировой художественной гимнастики являются российские спортсменки Дина и Арина Аверины . В 2021 г. в Японии  Дина Аверина стала шестнадцатикратной чемпионкой мира по художественной гимнастике. </vt:lpstr>
      <vt:lpstr>МОИ ДОСТИЖЕНИЯ</vt:lpstr>
      <vt:lpstr>Занимайтесь спортом, будьте здоровыми!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Художественная гимнастика – мой любимый вид спорта. </dc:title>
  <dc:creator>варвара трубникова</dc:creator>
  <cp:lastModifiedBy>Пользователь Windows</cp:lastModifiedBy>
  <cp:revision>56</cp:revision>
  <dcterms:created xsi:type="dcterms:W3CDTF">2021-12-02T21:09:00Z</dcterms:created>
  <dcterms:modified xsi:type="dcterms:W3CDTF">2021-12-07T20:15:33Z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608708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