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64" r:id="rId5"/>
    <p:sldId id="258" r:id="rId6"/>
    <p:sldId id="261" r:id="rId7"/>
    <p:sldId id="263" r:id="rId8"/>
    <p:sldId id="259" r:id="rId9"/>
    <p:sldId id="260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2" Target="../media/image4.jpeg" Type="http://schemas.openxmlformats.org/officeDocument/2006/relationships/image"/><Relationship Id="rId1" Target="../slideMasters/slideMaster1.xml" Type="http://schemas.openxmlformats.org/officeDocument/2006/relationships/slideMaster"/><Relationship Id="rId5" Target="../media/hdphoto1.wdp" Type="http://schemas.microsoft.com/office/2007/relationships/hdphoto"/><Relationship Id="rId4" Target="../media/image3.jpeg" Type="http://schemas.openxmlformats.org/officeDocument/2006/relationships/image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2" Target="../media/image4.jpeg" Type="http://schemas.openxmlformats.org/officeDocument/2006/relationships/image"/><Relationship Id="rId1" Target="../slideMasters/slideMaster1.xml" Type="http://schemas.openxmlformats.org/officeDocument/2006/relationships/slideMaster"/><Relationship Id="rId5" Target="../media/hdphoto1.wdp" Type="http://schemas.microsoft.com/office/2007/relationships/hdphoto"/><Relationship Id="rId4" Target="../media/image3.jpeg" Type="http://schemas.openxmlformats.org/officeDocument/2006/relationships/image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2" Target="../media/image4.jpeg" Type="http://schemas.openxmlformats.org/officeDocument/2006/relationships/image"/><Relationship Id="rId1" Target="../slideMasters/slideMaster1.xml" Type="http://schemas.openxmlformats.org/officeDocument/2006/relationships/slideMaster"/><Relationship Id="rId5" Target="../media/hdphoto1.wdp" Type="http://schemas.microsoft.com/office/2007/relationships/hdphoto"/><Relationship Id="rId4" Target="../media/image2.jpeg" Type="http://schemas.openxmlformats.org/officeDocument/2006/relationships/image"/></Relationships>
</file>

<file path=ppt/slideLayouts/_rels/slideLayout9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2" Target="../media/image4.jpeg" Type="http://schemas.openxmlformats.org/officeDocument/2006/relationships/image"/><Relationship Id="rId1" Target="../slideMasters/slideMaster1.xml" Type="http://schemas.openxmlformats.org/officeDocument/2006/relationships/slideMaster"/><Relationship Id="rId5" Target="../media/hdphoto1.wdp" Type="http://schemas.microsoft.com/office/2007/relationships/hdphoto"/><Relationship Id="rId4" Target="../media/image2.jpeg" Type="http://schemas.openxmlformats.org/officeDocument/2006/relationships/image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402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230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9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946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84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373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4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17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28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222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014544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8" Target="../slideLayouts/slideLayout8.xml" Type="http://schemas.openxmlformats.org/officeDocument/2006/relationships/slideLayout"/><Relationship Id="rId13" Target="../media/image2.jpeg" Type="http://schemas.openxmlformats.org/officeDocument/2006/relationships/image"/><Relationship Id="rId3" Target="../slideLayouts/slideLayout3.xml" Type="http://schemas.openxmlformats.org/officeDocument/2006/relationships/slideLayout"/><Relationship Id="rId7" Target="../slideLayouts/slideLayout7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1" Target="../slideLayouts/slideLayout1.xml" Type="http://schemas.openxmlformats.org/officeDocument/2006/relationships/slideLayout"/><Relationship Id="rId6" Target="../slideLayouts/slideLayout6.xml" Type="http://schemas.openxmlformats.org/officeDocument/2006/relationships/slideLayout"/><Relationship Id="rId11" Target="../slideLayouts/slideLayout11.xml" Type="http://schemas.openxmlformats.org/officeDocument/2006/relationships/slideLayout"/><Relationship Id="rId5" Target="../slideLayouts/slideLayout5.xml" Type="http://schemas.openxmlformats.org/officeDocument/2006/relationships/slideLayout"/><Relationship Id="rId15" Target="../media/image3.jpeg" Type="http://schemas.openxmlformats.org/officeDocument/2006/relationships/image"/><Relationship Id="rId10" Target="../slideLayouts/slideLayout10.xml" Type="http://schemas.openxmlformats.org/officeDocument/2006/relationships/slideLayout"/><Relationship Id="rId4" Target="../slideLayouts/slideLayout4.xml" Type="http://schemas.openxmlformats.org/officeDocument/2006/relationships/slideLayout"/><Relationship Id="rId9" Target="../slideLayouts/slideLayout9.xml" Type="http://schemas.openxmlformats.org/officeDocument/2006/relationships/slideLayout"/><Relationship Id="rId14" Target="../media/hdphoto1.wdp" Type="http://schemas.microsoft.com/office/2007/relationships/hdphoto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356546FF-D790-4721-99B6-DDE67EAB39C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2F906DC0-D655-412E-AA51-01222E3BF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552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4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Индивидуальность и «человек толпы», я и другие.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77794" y="5617028"/>
            <a:ext cx="4336869" cy="108421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Щебетова</a:t>
            </a:r>
            <a:r>
              <a:rPr lang="ru-RU" dirty="0"/>
              <a:t> </a:t>
            </a:r>
            <a:r>
              <a:rPr lang="ru-RU" dirty="0" smtClean="0"/>
              <a:t>Виктория, Чередниченко Анастасия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Студенки </a:t>
            </a:r>
            <a:r>
              <a:rPr lang="ru-RU" dirty="0" smtClean="0"/>
              <a:t>группы ПНК 1.1</a:t>
            </a:r>
          </a:p>
          <a:p>
            <a:r>
              <a:rPr lang="ru-RU" dirty="0" smtClean="0"/>
              <a:t>ГБПОУ ВПК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84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46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5162" y="1340324"/>
            <a:ext cx="3880975" cy="3853543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Индивидуальность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своеобразное сочетание особенностей, отличающих одного от другого. Это индивидуально неповторимые особенности организма, и те, которые следуют отнести к уникальным свойствам личности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im0-tub-ru.yandex.net/i?id=1f899d9305012bddf756a821d39b489b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022" y="1097029"/>
            <a:ext cx="5786845" cy="4340134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16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037" y="693638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ru-RU" sz="4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ндивидуальность </a:t>
            </a:r>
            <a:r>
              <a:rPr lang="ru-RU" sz="4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</a:t>
            </a:r>
            <a:r>
              <a:rPr lang="ru-RU" sz="4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себя: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390" y="1645921"/>
            <a:ext cx="6048102" cy="43629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особенности познавательной сферы (воображение, память);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неординарные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богатый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«внутренний» мир человека, формирующийся в ходе развития личности;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самоценность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творчество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вытекающее из личностного неповторимого восприятия мира;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самореализация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личностный вклад в культуру и духовное развитие города, страны, мира;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877" y="1645921"/>
            <a:ext cx="5525830" cy="3752959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21535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5163" y="2849009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Индивидуальность </a:t>
            </a:r>
            <a:r>
              <a:rPr lang="ru-RU" dirty="0"/>
              <a:t>- это плохо или хорошо?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67990"/>
            <a:ext cx="3618411" cy="49638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толпы-</a:t>
            </a:r>
            <a:r>
              <a:rPr lang="ru-RU" dirty="0" smtClean="0">
                <a:solidFill>
                  <a:schemeClr val="bg1"/>
                </a:solidFill>
              </a:rPr>
              <a:t>Это</a:t>
            </a: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 у которого отсутствует самостоятельный взгляд на окружающий мир и 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действительность.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330" y="914401"/>
            <a:ext cx="5917475" cy="4438107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35500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ПСИХОЛОГИЯ ТОЛПЫ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4901" y="1776548"/>
            <a:ext cx="4886814" cy="4656907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Лебон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посвятивший всю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изучению психологии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толпы, отмечает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поразительный факт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каковы бы ни были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индивиды, составляющие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ее, их образ жизни,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занятия, характеры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ум, одного их превращения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толпу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 для того, чтобы у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 образовался род коллективной души, заставляющей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чувствовать, думать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действовать совершенно иначе, чем чувствовал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думал и действовал каждый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отдельности.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get-zen_doc/1712061/pub_60c07346df00c7571d71fa5e_60c0739ce9a4e92dd2aa53fe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658" y="1776548"/>
            <a:ext cx="5981481" cy="398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93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143" y="2063931"/>
            <a:ext cx="10685417" cy="2534195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«Никто </a:t>
            </a:r>
            <a:r>
              <a:rPr lang="ru-RU" b="0" dirty="0"/>
              <a:t>не знает, как поступит Толпа,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/>
              <a:t>тем более — она сама</a:t>
            </a:r>
            <a:r>
              <a:rPr lang="ru-RU" b="0" dirty="0" smtClean="0"/>
              <a:t>.»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      </a:t>
            </a:r>
            <a:r>
              <a:rPr lang="ru-RU" b="0" dirty="0" err="1" smtClean="0"/>
              <a:t>Карлейль</a:t>
            </a:r>
            <a:r>
              <a:rPr lang="ru-RU" b="0" dirty="0" smtClean="0"/>
              <a:t> </a:t>
            </a:r>
            <a:r>
              <a:rPr lang="ru-RU" b="0" dirty="0"/>
              <a:t>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93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fbcbef9e7842a24ccee58837c447f8ef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35" y="363581"/>
            <a:ext cx="3362110" cy="4946554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9791" y="1643742"/>
            <a:ext cx="3236459" cy="494655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045" y="1604554"/>
            <a:ext cx="3184344" cy="494655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65727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vatars.mds.yandex.net/get-zen_doc/4034194/pub_60acc1651805213c6f1af1dc_60acc1c270574a4359350240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275" y="1552538"/>
            <a:ext cx="3592944" cy="508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2315" y="781829"/>
            <a:ext cx="3237610" cy="508145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377" y="770206"/>
            <a:ext cx="3679746" cy="509307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18640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Дерево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330</TotalTime>
  <Words>204</Words>
  <Application>Microsoft Office PowerPoint</Application>
  <PresentationFormat>Широкоэкранный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Bookman Old Style</vt:lpstr>
      <vt:lpstr>Cambria</vt:lpstr>
      <vt:lpstr>Century Gothic</vt:lpstr>
      <vt:lpstr>Times New Roman</vt:lpstr>
      <vt:lpstr>Wingdings</vt:lpstr>
      <vt:lpstr>Дерево</vt:lpstr>
      <vt:lpstr>Индивидуальность и «человек толпы», я и другие.</vt:lpstr>
      <vt:lpstr>Презентация PowerPoint</vt:lpstr>
      <vt:lpstr>Индивидуальность включает в себя:  </vt:lpstr>
      <vt:lpstr>Индивидуальность - это плохо или хорошо?  </vt:lpstr>
      <vt:lpstr>Презентация PowerPoint</vt:lpstr>
      <vt:lpstr>ПСИХОЛОГИЯ ТОЛПЫ </vt:lpstr>
      <vt:lpstr>«Никто не знает, как поступит Толпа, тем более — она сама.»                                                Карлейль Т.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Индивидуальность и «человек толпы», я и другие.</dc:title>
  <dc:creator>User</dc:creator>
  <cp:lastModifiedBy>User</cp:lastModifiedBy>
  <cp:revision>22</cp:revision>
  <dcterms:created xsi:type="dcterms:W3CDTF">2022-03-23T14:19:28Z</dcterms:created>
  <dcterms:modified xsi:type="dcterms:W3CDTF">2022-04-06T20:14:14Z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506546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