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5" r:id="rId3"/>
    <p:sldId id="281" r:id="rId4"/>
    <p:sldId id="298" r:id="rId5"/>
    <p:sldId id="300" r:id="rId6"/>
    <p:sldId id="302" r:id="rId7"/>
    <p:sldId id="301" r:id="rId8"/>
    <p:sldId id="303" r:id="rId9"/>
    <p:sldId id="304" r:id="rId10"/>
    <p:sldId id="305" r:id="rId11"/>
    <p:sldId id="268" r:id="rId12"/>
    <p:sldId id="306" r:id="rId13"/>
    <p:sldId id="307" r:id="rId14"/>
    <p:sldId id="286" r:id="rId15"/>
    <p:sldId id="289" r:id="rId16"/>
    <p:sldId id="308" r:id="rId17"/>
    <p:sldId id="297" r:id="rId18"/>
    <p:sldId id="29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CCEFB-B38A-4681-84EC-4410E9E646CA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B07A9-7ADA-4D3C-9027-34AB1A092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B07A9-7ADA-4D3C-9027-34AB1A09281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D7562-2C47-4519-8AA1-1EEC08F41354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41F48-1434-4140-861E-97345142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496"/>
            <a:ext cx="7772400" cy="364333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Использование техники рисования по воде (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) для художественно-эстетического развития дошкольников.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Муниципальное дошкольное образовательное учреждение «Детский сад комбинированного вида №95» г. Воронежа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114298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Шульгина Л.А.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Воспитатель, ВВК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1785926"/>
            <a:ext cx="8286808" cy="50720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Для получения фона проводим по поверхности чистой шпажкой горизонтальные, а затем (по желанию) вертикальные линии.  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20221214_1043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14480" y="2500306"/>
            <a:ext cx="6000760" cy="277197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785926"/>
            <a:ext cx="55007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28596" y="1857364"/>
            <a:ext cx="8286808" cy="5000636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20221207_1604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2571744"/>
            <a:ext cx="4286248" cy="197997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20221207_1622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4214818"/>
            <a:ext cx="4059359" cy="187517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785926"/>
            <a:ext cx="55007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57158" y="1857364"/>
            <a:ext cx="8286808" cy="5000636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/>
            <a:r>
              <a:rPr lang="ru-RU" sz="1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несколько другого эффекта проводим по поверхности жидкости гребёнкой в желаемой последовательности. </a:t>
            </a:r>
          </a:p>
        </p:txBody>
      </p:sp>
      <p:pic>
        <p:nvPicPr>
          <p:cNvPr id="5" name="Рисунок 4" descr="20221207_160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2643182"/>
            <a:ext cx="6357982" cy="293699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785926"/>
            <a:ext cx="55007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5720" y="1571612"/>
            <a:ext cx="8572560" cy="5286388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/>
            <a:r>
              <a:rPr lang="ru-RU" sz="1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Касанием кончика шпажки с краской вновь получаем цветовые круги, а из них сухой шпажкой аккуратно вытягиваем нужную форму. </a:t>
            </a:r>
          </a:p>
        </p:txBody>
      </p:sp>
      <p:pic>
        <p:nvPicPr>
          <p:cNvPr id="7" name="Рисунок 6" descr="IMG-20221207-WA00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2357430"/>
            <a:ext cx="3929090" cy="285749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20221214_1053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3714752"/>
            <a:ext cx="3988723" cy="184254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000100" y="1500174"/>
            <a:ext cx="6929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714348" y="0"/>
            <a:ext cx="7715304" cy="1785926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Накрываем лоток с рисунком в контакт бумагой и слегка приглаживаем лист сверху. Приподнимаем уголок бумаги шпажкой, аккуратно вытягиваем его из лотка, протягивая о бортик.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20221214_0936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428868"/>
            <a:ext cx="4643470" cy="235745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20221214_1053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1714488"/>
            <a:ext cx="3786214" cy="17489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 descr="20221214_1137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3504" y="3571876"/>
            <a:ext cx="3786214" cy="171935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1928802"/>
            <a:ext cx="6929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 descr="20221214_1137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428604"/>
            <a:ext cx="4330160" cy="20002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 descr="20221214_1137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428604"/>
            <a:ext cx="4175512" cy="192882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Рисунок 13" descr="20221208_1116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2928934"/>
            <a:ext cx="4226615" cy="195243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 descr="20221208_11161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6314" y="2928934"/>
            <a:ext cx="4020863" cy="185738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6" name="TextBox 15"/>
          <p:cNvSpPr txBox="1"/>
          <p:nvPr/>
        </p:nvSpPr>
        <p:spPr>
          <a:xfrm>
            <a:off x="3857620" y="250030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«Осьминоги»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500063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«Золотая рыбка»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492919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«Аквариум с рыбками»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1928802"/>
            <a:ext cx="6929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20221208_111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42852"/>
            <a:ext cx="5572132" cy="257397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20221208_1118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78" y="2857496"/>
            <a:ext cx="5721998" cy="264320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6072198" y="85723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«Цветы для мамы»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786322"/>
            <a:ext cx="3630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«Листочки плавают в лу</a:t>
            </a:r>
            <a:r>
              <a:rPr lang="ru-RU" dirty="0" smtClean="0"/>
              <a:t>же»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78605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Использование техники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способствует художественно-эстетическому развитию  дошкольников, активизирует познавательную деятельность, корректирует психические процессы. Ребёнком достигается тот результат, который вызывает у него изумление, восторг , радость!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21468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6700" y="2"/>
            <a:ext cx="9220700" cy="688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85725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В наши дни не вызывает сомнений утверждение, что художественно-эстетическое развитие и развитие творческого потенциала личности должно осуществляться с раннего детства.  И конечно, чтобы  добиться положительного результата, в первую очередь необходимо заинтересовать  ребёнка.</a:t>
            </a:r>
          </a:p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Все дети любят рисовать. Но в наше насыщенное технологиями , спецэффектами и информацией время, детям зачастую не достаточно стандартных материалов и техник, чтобы сохранить мотивацию и интерес к художественному творчеству. Тем более,  что очевиден тот факт, что уровень развития  нового поколения стал намного выше. </a:t>
            </a:r>
          </a:p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И тут неоценимо значение нетрадиционных техник рисования, которые  не ставят  перед ребёнком жестких рамок и стереотипов,  можно рисовать чем хочешь и как хочешь, которые создают атмосферу творческой непринуждённости, раскованности, развивают инициативу, позволяют детям ощутить незабываемые положительные эмоции.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000241"/>
            <a:ext cx="84296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428868"/>
            <a:ext cx="8572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Одной из самых интересных техник нетрадиционного рисования является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техника рисования по воде. </a:t>
            </a:r>
          </a:p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Этот процесс настолько увлекателен, что можно сказать –  это маленькая игра и даже чуть-чуть волшебство!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«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»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это очень древнее искусство рисования на воде. Точно нельзя сказать, когда оно возникло.  Известно лишь, что зародилось оно в Азии (Индия, Турция, Туркестан), а потом  появилось и в Европе.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Само слово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»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переводится как «облачный», «волнообразный». В Европе работы в этой технике называли «турецкая  бумага» или «мраморная бумага»</a:t>
            </a:r>
          </a:p>
          <a:p>
            <a:pPr algn="just"/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000241"/>
            <a:ext cx="84296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285992"/>
            <a:ext cx="8572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как и большинство нетрадиционных техник относится к спонтанному рисованию, когда изображение получается не в результате использования специальных изобразительных приёмов и владения техниками рисования, а как эффект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хэппенинга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» (от английского – «случаться»). В итоге неизвестно, какое изображение получится, но результат всегда будет успешен, что увеличивает интерес детей к изобразительному творчеству, развивает воображение.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Суть этой техники состоит в том, что у жидкостей разная плотность и не растворяющиеся краски не тонут, создают на воде тонкую плёнку. </a:t>
            </a:r>
            <a:endParaRPr lang="ru-RU" sz="2000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785926"/>
            <a:ext cx="5500726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Алгоритм работы в технике 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Эбру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28596" y="2071678"/>
            <a:ext cx="8286808" cy="4786322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Подготовка жидкости.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Приготовить не густой клейстер из крахмала и воды, остудить. Добавить немного канцелярского клея, хорошо перемешать.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20221214_0926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12" y="2786059"/>
            <a:ext cx="3786214" cy="19960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1785926"/>
            <a:ext cx="8286808" cy="50720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2. Подготовка материалов и инструментов.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Лоток для жидкости, жёсткие кисти, палочки, шпажки, гребёнка, салфетки, бумага (достаточно плотная), клеёнка.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20221212_180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2500306"/>
            <a:ext cx="4639457" cy="214314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1785926"/>
            <a:ext cx="8286808" cy="50720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3. Подготовка краски.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Акриловые краски разбавляем водой. Перед тем, как рисовать нужную краску необходимо хорошенько встряхнуть, так как пигмент оседает.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20221214_1046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7752" y="2624217"/>
            <a:ext cx="4501702" cy="223354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1785926"/>
            <a:ext cx="8286808" cy="50720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4. Процесс рисования.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Над лотком с подготовленной жидкостью держим кисточку с краской, постукиваем по ней свободной рукой , таким образом создаём фон.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1903184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2643182"/>
            <a:ext cx="4929190" cy="227697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20221207_1620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42976" y="3357562"/>
            <a:ext cx="3095419" cy="142956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1785926"/>
            <a:ext cx="8286808" cy="50720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</a:rPr>
              <a:t> </a:t>
            </a:r>
          </a:p>
          <a:p>
            <a:pPr marL="342900" indent="-342900" algn="ctr">
              <a:lnSpc>
                <a:spcPct val="150000"/>
              </a:lnSpc>
            </a:pPr>
            <a:r>
              <a:rPr lang="ru-RU" sz="14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На кончик шпажки набираем краску, слегка касаемся поверхности воды.  </a:t>
            </a:r>
          </a:p>
          <a:p>
            <a:pPr marL="342900" indent="-342900" algn="ctr"/>
            <a:endParaRPr lang="ru-RU" sz="2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20221214_0933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71604" y="2571744"/>
            <a:ext cx="6031295" cy="278608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1546</TotalTime>
  <Words>635</Words>
  <Application>Microsoft Office PowerPoint</Application>
  <PresentationFormat>Экран (4:3)</PresentationFormat>
  <Paragraphs>44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Использование техники рисования по воде (Эбру) для художественно-эстетического развития дошкольников.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личности ребёнка в процессе трудового воспитания. Дидактические игры в трудовом воспитании.</dc:title>
  <dc:creator>Лилия</dc:creator>
  <cp:lastModifiedBy>Лилия</cp:lastModifiedBy>
  <cp:revision>87</cp:revision>
  <dcterms:created xsi:type="dcterms:W3CDTF">2015-11-08T17:22:25Z</dcterms:created>
  <dcterms:modified xsi:type="dcterms:W3CDTF">2023-04-30T18:11:42Z</dcterms:modified>
</cp:coreProperties>
</file>