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99" r:id="rId4"/>
    <p:sldId id="277" r:id="rId5"/>
    <p:sldId id="296" r:id="rId6"/>
    <p:sldId id="293" r:id="rId7"/>
    <p:sldId id="294" r:id="rId8"/>
    <p:sldId id="260" r:id="rId9"/>
    <p:sldId id="280" r:id="rId10"/>
    <p:sldId id="298" r:id="rId11"/>
    <p:sldId id="287" r:id="rId12"/>
    <p:sldId id="288" r:id="rId13"/>
    <p:sldId id="286" r:id="rId14"/>
    <p:sldId id="261" r:id="rId15"/>
    <p:sldId id="289" r:id="rId16"/>
    <p:sldId id="282" r:id="rId17"/>
    <p:sldId id="283" r:id="rId18"/>
    <p:sldId id="284" r:id="rId19"/>
    <p:sldId id="295" r:id="rId20"/>
    <p:sldId id="297" r:id="rId21"/>
    <p:sldId id="269" r:id="rId22"/>
    <p:sldId id="292" r:id="rId23"/>
    <p:sldId id="285" r:id="rId24"/>
    <p:sldId id="275" r:id="rId25"/>
    <p:sldId id="290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79;&#1074;&#1091;&#1082;%20&#1095;&#1072;&#1089;&#1086;&#1074;\6.mp3" TargetMode="Externa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79;&#1074;&#1091;&#1082;%20&#1095;&#1072;&#1089;&#1086;&#1074;\008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79;&#1074;&#1091;&#1082;%20&#1095;&#1072;&#1089;&#1086;&#1074;\002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79;&#1074;&#1091;&#1082;%20&#1095;&#1072;&#1089;&#1086;&#1074;\3.mp3" TargetMode="Externa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79;&#1074;&#1091;&#1082;%20&#1095;&#1072;&#1089;&#1086;&#1074;\5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ownloads\boj_kurantov-zv_ehffekt.mp3" TargetMode="Externa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2895600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chemeClr val="tx2"/>
                </a:solidFill>
              </a:rPr>
              <a:t>История создания часов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0" y="5562600"/>
            <a:ext cx="4724400" cy="7620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800" b="1" dirty="0">
                <a:solidFill>
                  <a:schemeClr val="accent1"/>
                </a:solidFill>
              </a:rPr>
              <a:t>Автор: Андриянова </a:t>
            </a:r>
          </a:p>
          <a:p>
            <a:pPr algn="r"/>
            <a:r>
              <a:rPr lang="ru-RU" sz="2800" b="1" dirty="0">
                <a:solidFill>
                  <a:schemeClr val="accent1"/>
                </a:solidFill>
              </a:rPr>
              <a:t>Алевтина Владимировна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Старинные настольные часы</a:t>
            </a:r>
          </a:p>
        </p:txBody>
      </p:sp>
      <p:pic>
        <p:nvPicPr>
          <p:cNvPr id="37890" name="Picture 2" descr="http://www.antikvarkaluga.ru/img/Catalog/Clock/image00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5029200" cy="4714875"/>
          </a:xfrm>
          <a:prstGeom prst="rect">
            <a:avLst/>
          </a:prstGeom>
          <a:noFill/>
        </p:spPr>
      </p:pic>
      <p:pic>
        <p:nvPicPr>
          <p:cNvPr id="37892" name="Picture 4" descr="http://magickey.com.ua/assets/images/numerology/num_4asy_i_vazy/1275947851_shpiat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4114800" cy="5692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Настольные часы </a:t>
            </a:r>
          </a:p>
        </p:txBody>
      </p:sp>
      <p:pic>
        <p:nvPicPr>
          <p:cNvPr id="30722" name="Picture 2" descr="http://i4.rozetka.ua/goods/1999/1999581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756582"/>
            <a:ext cx="5696465" cy="6101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Настольные детские часы </a:t>
            </a:r>
          </a:p>
        </p:txBody>
      </p:sp>
      <p:pic>
        <p:nvPicPr>
          <p:cNvPr id="31746" name="Picture 2" descr="http://www.ezhiki-karapuziki.ru/upload/iblock/476/b_nbs-232.gif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53" t="1975" r="20988" b="11111"/>
          <a:stretch>
            <a:fillRect/>
          </a:stretch>
        </p:blipFill>
        <p:spPr bwMode="auto">
          <a:xfrm>
            <a:off x="0" y="1935481"/>
            <a:ext cx="3200400" cy="4693919"/>
          </a:xfrm>
          <a:prstGeom prst="rect">
            <a:avLst/>
          </a:prstGeom>
          <a:noFill/>
        </p:spPr>
      </p:pic>
      <p:pic>
        <p:nvPicPr>
          <p:cNvPr id="31748" name="Picture 4" descr="http://govorushki-st-l.ucoz.ru/kartinki/3bed73d2-90d3-41dc-8223-e88405a9bd3a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762000"/>
            <a:ext cx="3200400" cy="4047565"/>
          </a:xfrm>
          <a:prstGeom prst="rect">
            <a:avLst/>
          </a:prstGeom>
          <a:noFill/>
        </p:spPr>
      </p:pic>
      <p:pic>
        <p:nvPicPr>
          <p:cNvPr id="31750" name="Picture 6" descr="http://www.mimozaf.ru/katalog/altiktak/piclab24/b_nbs-21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371600"/>
            <a:ext cx="2930237" cy="4297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Часы - будильник </a:t>
            </a:r>
          </a:p>
        </p:txBody>
      </p:sp>
      <p:pic>
        <p:nvPicPr>
          <p:cNvPr id="1026" name="Picture 2" descr="http://galstonok.rusedu.net/gallery/3100/5.129168519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6387" y="666751"/>
            <a:ext cx="4453013" cy="6191249"/>
          </a:xfrm>
          <a:prstGeom prst="rect">
            <a:avLst/>
          </a:prstGeom>
          <a:noFill/>
        </p:spPr>
      </p:pic>
      <p:pic>
        <p:nvPicPr>
          <p:cNvPr id="4" name="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Настенные часы </a:t>
            </a:r>
            <a:r>
              <a:rPr lang="ru-RU" dirty="0"/>
              <a:t> </a:t>
            </a:r>
          </a:p>
        </p:txBody>
      </p:sp>
      <p:pic>
        <p:nvPicPr>
          <p:cNvPr id="4098" name="Picture 2" descr="http://images03.olx.ru/ui/8/59/29/1279373811_105735029_1----MONTRE-VIPRU-12793738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22528"/>
            <a:ext cx="3352801" cy="6435472"/>
          </a:xfrm>
          <a:prstGeom prst="rect">
            <a:avLst/>
          </a:prstGeom>
          <a:noFill/>
        </p:spPr>
      </p:pic>
      <p:pic>
        <p:nvPicPr>
          <p:cNvPr id="9220" name="Picture 4" descr="http://www.artsalonspb.ru/img/catalog/P-B4-169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990600"/>
            <a:ext cx="5410200" cy="5410200"/>
          </a:xfrm>
          <a:prstGeom prst="rect">
            <a:avLst/>
          </a:prstGeom>
          <a:noFill/>
        </p:spPr>
      </p:pic>
      <p:pic>
        <p:nvPicPr>
          <p:cNvPr id="5" name="0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Напольные часы </a:t>
            </a:r>
          </a:p>
        </p:txBody>
      </p:sp>
      <p:pic>
        <p:nvPicPr>
          <p:cNvPr id="23554" name="Picture 2" descr="http://www.alltime.ru/obj/promo-news/08_04_09/hm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60003"/>
            <a:ext cx="4724399" cy="6197997"/>
          </a:xfrm>
          <a:prstGeom prst="rect">
            <a:avLst/>
          </a:prstGeom>
          <a:noFill/>
        </p:spPr>
      </p:pic>
      <p:pic>
        <p:nvPicPr>
          <p:cNvPr id="5" name="Picture 2" descr="http://remontantikvariata.ru/napolnye/images/rivers_and_kornhil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634848"/>
            <a:ext cx="4343400" cy="6223151"/>
          </a:xfrm>
          <a:prstGeom prst="rect">
            <a:avLst/>
          </a:prstGeom>
          <a:noFill/>
        </p:spPr>
      </p:pic>
      <p:pic>
        <p:nvPicPr>
          <p:cNvPr id="6" name="0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868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5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Наручные женские часы </a:t>
            </a:r>
          </a:p>
        </p:txBody>
      </p:sp>
      <p:pic>
        <p:nvPicPr>
          <p:cNvPr id="28674" name="Picture 2" descr="http://www.gift-company.ru/uploads/catalog/full/12434341930303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813388"/>
            <a:ext cx="4495800" cy="6044612"/>
          </a:xfrm>
          <a:prstGeom prst="rect">
            <a:avLst/>
          </a:prstGeom>
          <a:noFill/>
        </p:spPr>
      </p:pic>
      <p:pic>
        <p:nvPicPr>
          <p:cNvPr id="5" name="Picture 2" descr="http://www.timecode.ru/imgs/shop_models/big/ak-8646-0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888539"/>
            <a:ext cx="3962400" cy="5856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Наручные мужские часы </a:t>
            </a:r>
          </a:p>
        </p:txBody>
      </p:sp>
      <p:pic>
        <p:nvPicPr>
          <p:cNvPr id="26628" name="Picture 4" descr="http://delclub.org/_sh/4/446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725254"/>
            <a:ext cx="3733800" cy="6132746"/>
          </a:xfrm>
          <a:prstGeom prst="rect">
            <a:avLst/>
          </a:prstGeom>
          <a:noFill/>
        </p:spPr>
      </p:pic>
      <p:pic>
        <p:nvPicPr>
          <p:cNvPr id="26630" name="Picture 6" descr="http://i2.rozetka.ua/goods/5599/seiko-srp017k1_559968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753626"/>
            <a:ext cx="4114800" cy="61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Наручные детские часы </a:t>
            </a:r>
          </a:p>
        </p:txBody>
      </p:sp>
      <p:pic>
        <p:nvPicPr>
          <p:cNvPr id="27652" name="Picture 4" descr="http://admin.izum.ua/Data/GeneralImg/Event/T7B591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219200"/>
            <a:ext cx="2667000" cy="4669757"/>
          </a:xfrm>
          <a:prstGeom prst="rect">
            <a:avLst/>
          </a:prstGeom>
          <a:noFill/>
        </p:spPr>
      </p:pic>
      <p:pic>
        <p:nvPicPr>
          <p:cNvPr id="27656" name="Picture 8" descr="http://www.magaon.ru/images/product_images/popup_images/3512_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2362200" cy="5380838"/>
          </a:xfrm>
          <a:prstGeom prst="rect">
            <a:avLst/>
          </a:prstGeom>
          <a:noFill/>
        </p:spPr>
      </p:pic>
      <p:pic>
        <p:nvPicPr>
          <p:cNvPr id="27658" name="Picture 10" descr="http://admin.izum.ua/Data/GeneralImg/Event/T7B70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446"/>
          <a:stretch>
            <a:fillRect/>
          </a:stretch>
        </p:blipFill>
        <p:spPr bwMode="auto">
          <a:xfrm>
            <a:off x="4876800" y="1219200"/>
            <a:ext cx="2195892" cy="5372328"/>
          </a:xfrm>
          <a:prstGeom prst="rect">
            <a:avLst/>
          </a:prstGeom>
          <a:noFill/>
        </p:spPr>
      </p:pic>
      <p:pic>
        <p:nvPicPr>
          <p:cNvPr id="7" name="Picture 6" descr="http://lavo4ka.com/images/ev/Watch-with-Lovely-Cartoon-Dial-Red-G-5112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683896"/>
            <a:ext cx="22860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Часы – перстень </a:t>
            </a:r>
          </a:p>
        </p:txBody>
      </p:sp>
      <p:pic>
        <p:nvPicPr>
          <p:cNvPr id="34818" name="Picture 2" descr="http://cs615.vkontakte.ru/u5255698/105505184/x_1d6a8a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57" y="762000"/>
            <a:ext cx="7663543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Солнечные часы </a:t>
            </a:r>
            <a:r>
              <a:rPr lang="ru-RU" dirty="0"/>
              <a:t> </a:t>
            </a:r>
          </a:p>
        </p:txBody>
      </p:sp>
      <p:pic>
        <p:nvPicPr>
          <p:cNvPr id="2050" name="Picture 2" descr="http://www.vlageredu.ru/ozv_2011/Ostrov/Solnechnie_Chasi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2296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Карманные старинные часы </a:t>
            </a:r>
          </a:p>
        </p:txBody>
      </p:sp>
      <p:pic>
        <p:nvPicPr>
          <p:cNvPr id="36866" name="Picture 2" descr="http://static4.depositphotos.com/1000528/375/i/950/depositphotos_3757370-Old-clock-with-chain-lying-on-rough-green-surf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525" y="762000"/>
            <a:ext cx="9151526" cy="6096000"/>
          </a:xfrm>
          <a:prstGeom prst="rect">
            <a:avLst/>
          </a:prstGeom>
          <a:noFill/>
        </p:spPr>
      </p:pic>
      <p:pic>
        <p:nvPicPr>
          <p:cNvPr id="4" name="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Электронные часы </a:t>
            </a:r>
          </a:p>
        </p:txBody>
      </p:sp>
      <p:pic>
        <p:nvPicPr>
          <p:cNvPr id="29698" name="Picture 2" descr="http://img1.liveinternet.ru/images/attach/c/4/79/746/79746281_4278666_novinkiaB56CM422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5181600" cy="4177496"/>
          </a:xfrm>
          <a:prstGeom prst="rect">
            <a:avLst/>
          </a:prstGeom>
          <a:noFill/>
        </p:spPr>
      </p:pic>
      <p:pic>
        <p:nvPicPr>
          <p:cNvPr id="5122" name="Picture 2" descr="http://hisandhersdiy.com/wp-content/uploads/2010/08/Bedtime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122" y="762000"/>
            <a:ext cx="4144880" cy="2971800"/>
          </a:xfrm>
          <a:prstGeom prst="rect">
            <a:avLst/>
          </a:prstGeom>
          <a:noFill/>
        </p:spPr>
      </p:pic>
      <p:pic>
        <p:nvPicPr>
          <p:cNvPr id="5" name="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1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Куранты на Спасской башне </a:t>
            </a:r>
          </a:p>
        </p:txBody>
      </p:sp>
      <p:pic>
        <p:nvPicPr>
          <p:cNvPr id="32770" name="Picture 2" descr="http://dic.academic.ru/pictures/wiki/files/77/MoscowKremlinClo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685800"/>
            <a:ext cx="4114800" cy="6172200"/>
          </a:xfrm>
          <a:prstGeom prst="rect">
            <a:avLst/>
          </a:prstGeom>
          <a:noFill/>
        </p:spPr>
      </p:pic>
      <p:pic>
        <p:nvPicPr>
          <p:cNvPr id="4" name="boj_kurantov-zv_ehffek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582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8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На Красной площади в Москве</a:t>
            </a:r>
          </a:p>
        </p:txBody>
      </p:sp>
      <p:pic>
        <p:nvPicPr>
          <p:cNvPr id="31746" name="Picture 2" descr="http://www.bigclock.ru/uploads/posts/2009-04/1238741452_kuranti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608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Часы песочные в Москве</a:t>
            </a:r>
          </a:p>
        </p:txBody>
      </p:sp>
      <p:pic>
        <p:nvPicPr>
          <p:cNvPr id="6146" name="Picture 2" descr="http://perly.ru/wp-content/uploads/2008/07/pesch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645313"/>
            <a:ext cx="6645318" cy="6212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Солнечные часы в Киеве </a:t>
            </a:r>
          </a:p>
        </p:txBody>
      </p:sp>
      <p:pic>
        <p:nvPicPr>
          <p:cNvPr id="25602" name="Picture 2" descr="http://img-fotki.yandex.ru/get/5111/yups2009.4/0_6df72_100dceac_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89610"/>
            <a:ext cx="8657389" cy="6168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Солнечные часы на даче </a:t>
            </a:r>
          </a:p>
        </p:txBody>
      </p:sp>
      <p:pic>
        <p:nvPicPr>
          <p:cNvPr id="24578" name="Picture 2" descr="http://forum.exler.ru/arc/uploads/29/post-12954705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6914"/>
            <a:ext cx="9144000" cy="611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В Древней Греции – </a:t>
            </a:r>
            <a:r>
              <a:rPr lang="en-US" b="1" dirty="0">
                <a:solidFill>
                  <a:schemeClr val="tx2"/>
                </a:solidFill>
              </a:rPr>
              <a:t>Y</a:t>
            </a:r>
            <a:r>
              <a:rPr lang="ru-RU" b="1" dirty="0">
                <a:solidFill>
                  <a:schemeClr val="tx2"/>
                </a:solidFill>
              </a:rPr>
              <a:t> век </a:t>
            </a:r>
          </a:p>
        </p:txBody>
      </p:sp>
      <p:pic>
        <p:nvPicPr>
          <p:cNvPr id="38914" name="Picture 2" descr="http://storage0.dms.mpinteractiv.ro/media/401/321/5387/3653820/2/fiintapoza.jpg?width=6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1" y="838200"/>
            <a:ext cx="9121799" cy="5789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Солнечные часы  </a:t>
            </a:r>
          </a:p>
        </p:txBody>
      </p:sp>
      <p:pic>
        <p:nvPicPr>
          <p:cNvPr id="1026" name="Picture 2" descr="http://yafor.ru/upload/medialibrary/c55/c558987f9be436375018f122e144e5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609600"/>
            <a:ext cx="83312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Огненные часы – </a:t>
            </a:r>
            <a:r>
              <a:rPr lang="en-US" b="1" dirty="0">
                <a:solidFill>
                  <a:schemeClr val="tx2"/>
                </a:solidFill>
              </a:rPr>
              <a:t>XIII</a:t>
            </a:r>
            <a:r>
              <a:rPr lang="ru-RU" b="1" dirty="0">
                <a:solidFill>
                  <a:schemeClr val="tx2"/>
                </a:solidFill>
              </a:rPr>
              <a:t> век</a:t>
            </a:r>
          </a:p>
        </p:txBody>
      </p:sp>
      <p:pic>
        <p:nvPicPr>
          <p:cNvPr id="35842" name="Picture 2" descr="http://www.happywatch.ru/upload/medialibrary/742/fire_watches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73672"/>
            <a:ext cx="9144000" cy="5793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Огненные часы </a:t>
            </a:r>
          </a:p>
        </p:txBody>
      </p:sp>
      <p:pic>
        <p:nvPicPr>
          <p:cNvPr id="1026" name="Picture 2" descr="http://www.yaplakal.com/uploads/previews/post-3-132472112392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762000"/>
            <a:ext cx="2983149" cy="6096000"/>
          </a:xfrm>
          <a:prstGeom prst="rect">
            <a:avLst/>
          </a:prstGeom>
          <a:noFill/>
        </p:spPr>
      </p:pic>
      <p:pic>
        <p:nvPicPr>
          <p:cNvPr id="1028" name="Picture 4" descr="http://www.timeway.ru/images/articles/v/vremya_chasov/126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2850078" cy="6096000"/>
          </a:xfrm>
          <a:prstGeom prst="rect">
            <a:avLst/>
          </a:prstGeom>
          <a:noFill/>
        </p:spPr>
      </p:pic>
      <p:pic>
        <p:nvPicPr>
          <p:cNvPr id="1030" name="Picture 6" descr="http://www.megaskidki.com/files/stati/ognennye_chasy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762000"/>
            <a:ext cx="2344615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Китайские огненные часы – будильник  </a:t>
            </a:r>
          </a:p>
        </p:txBody>
      </p:sp>
      <p:pic>
        <p:nvPicPr>
          <p:cNvPr id="33794" name="Picture 2" descr="http://sfw.org.ua/uploads/posts/2011-02/1298462401_candle-clock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754446"/>
            <a:ext cx="3933402" cy="6103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Песочные часы </a:t>
            </a:r>
            <a:r>
              <a:rPr lang="ru-RU" dirty="0"/>
              <a:t> </a:t>
            </a:r>
          </a:p>
        </p:txBody>
      </p:sp>
      <p:pic>
        <p:nvPicPr>
          <p:cNvPr id="5122" name="Picture 2" descr="http://step-on-step.narod.ru/max/graphics/ill_tut_welcome_hourglass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688789"/>
            <a:ext cx="4431406" cy="6169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Водяные часы  </a:t>
            </a:r>
          </a:p>
        </p:txBody>
      </p:sp>
      <p:pic>
        <p:nvPicPr>
          <p:cNvPr id="3076" name="Picture 4" descr="http://www.clockhistory.ru/images/waterclock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2925" y="614266"/>
            <a:ext cx="4350275" cy="6243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87</Words>
  <Application>Microsoft Office PowerPoint</Application>
  <PresentationFormat>Экран (4:3)</PresentationFormat>
  <Paragraphs>28</Paragraphs>
  <Slides>26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История создания часов </vt:lpstr>
      <vt:lpstr>Солнечные часы  </vt:lpstr>
      <vt:lpstr>В Древней Греции – Y век </vt:lpstr>
      <vt:lpstr>Солнечные часы  </vt:lpstr>
      <vt:lpstr>Огненные часы – XIII век</vt:lpstr>
      <vt:lpstr>Огненные часы </vt:lpstr>
      <vt:lpstr>Китайские огненные часы – будильник  </vt:lpstr>
      <vt:lpstr>Песочные часы  </vt:lpstr>
      <vt:lpstr>Водяные часы  </vt:lpstr>
      <vt:lpstr>Старинные настольные часы</vt:lpstr>
      <vt:lpstr>Настольные часы </vt:lpstr>
      <vt:lpstr>Настольные детские часы </vt:lpstr>
      <vt:lpstr>Часы - будильник </vt:lpstr>
      <vt:lpstr>Настенные часы  </vt:lpstr>
      <vt:lpstr>Напольные часы </vt:lpstr>
      <vt:lpstr>Наручные женские часы </vt:lpstr>
      <vt:lpstr>Наручные мужские часы </vt:lpstr>
      <vt:lpstr>Наручные детские часы </vt:lpstr>
      <vt:lpstr>Часы – перстень </vt:lpstr>
      <vt:lpstr>Карманные старинные часы </vt:lpstr>
      <vt:lpstr>Электронные часы </vt:lpstr>
      <vt:lpstr>Куранты на Спасской башне </vt:lpstr>
      <vt:lpstr>На Красной площади в Москве</vt:lpstr>
      <vt:lpstr>Часы песочные в Москве</vt:lpstr>
      <vt:lpstr>Солнечные часы в Киеве </vt:lpstr>
      <vt:lpstr>Солнечные часы на даче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Аля</cp:lastModifiedBy>
  <cp:revision>33</cp:revision>
  <dcterms:created xsi:type="dcterms:W3CDTF">2012-11-10T08:15:14Z</dcterms:created>
  <dcterms:modified xsi:type="dcterms:W3CDTF">2023-04-30T16:18:07Z</dcterms:modified>
</cp:coreProperties>
</file>